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71" r:id="rId12"/>
    <p:sldId id="268" r:id="rId13"/>
    <p:sldId id="269" r:id="rId14"/>
    <p:sldId id="270" r:id="rId15"/>
    <p:sldId id="265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/>
              <a:t>Русская народная сказка </a:t>
            </a:r>
            <a:endParaRPr lang="ru-RU" sz="5400" dirty="0"/>
          </a:p>
        </p:txBody>
      </p:sp>
      <p:pic>
        <p:nvPicPr>
          <p:cNvPr id="4" name="Содержимое 3" descr="repka000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564010"/>
            <a:ext cx="7239000" cy="46472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ag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70937" y="1066800"/>
            <a:ext cx="4545816" cy="46482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endParaRPr lang="ru-RU" sz="2000" dirty="0" smtClean="0"/>
          </a:p>
          <a:p>
            <a:pPr>
              <a:buFont typeface="Wingdings" pitchFamily="2" charset="2"/>
              <a:buChar char="v"/>
            </a:pPr>
            <a:endParaRPr lang="ru-RU" sz="2000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Посадил дед репку. Выросла репка большая-пребольшая.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Пошел дед репку рвать: </a:t>
            </a:r>
            <a:r>
              <a:rPr lang="ru-RU" sz="2000" b="1" dirty="0" err="1" smtClean="0"/>
              <a:t>тянет-потянет</a:t>
            </a:r>
            <a:r>
              <a:rPr lang="ru-RU" sz="2000" b="1" dirty="0" smtClean="0"/>
              <a:t>, вытянуть не может!</a:t>
            </a:r>
          </a:p>
          <a:p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repka000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5050" y="1066800"/>
            <a:ext cx="5047257" cy="434339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Позвал дед бабку:</a:t>
            </a:r>
          </a:p>
          <a:p>
            <a:endParaRPr lang="ru-RU" sz="2000" dirty="0" smtClean="0"/>
          </a:p>
          <a:p>
            <a:pPr>
              <a:buFont typeface="Wingdings" pitchFamily="2" charset="2"/>
              <a:buChar char="v"/>
            </a:pPr>
            <a:endParaRPr lang="ru-RU" sz="2000" b="1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бабка за дедку,</a:t>
            </a:r>
          </a:p>
          <a:p>
            <a:r>
              <a:rPr lang="ru-RU" sz="2000" b="1" dirty="0" smtClean="0"/>
              <a:t>дедка за репку -</a:t>
            </a:r>
          </a:p>
          <a:p>
            <a:r>
              <a:rPr lang="ru-RU" sz="2000" b="1" dirty="0" err="1" smtClean="0"/>
              <a:t>тянут-потянут</a:t>
            </a:r>
            <a:r>
              <a:rPr lang="ru-RU" sz="2000" b="1" dirty="0" smtClean="0"/>
              <a:t>, вытянуть не могут!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repka000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5050" y="1143000"/>
            <a:ext cx="5111750" cy="4572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 smtClean="0"/>
          </a:p>
          <a:p>
            <a:endParaRPr lang="ru-RU" sz="2000" b="1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Позвала бабка внучку:</a:t>
            </a:r>
          </a:p>
          <a:p>
            <a:endParaRPr lang="ru-RU" sz="2000" b="1" dirty="0" smtClean="0"/>
          </a:p>
          <a:p>
            <a:endParaRPr lang="ru-RU" sz="2000" b="1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внучка за бабку,</a:t>
            </a:r>
          </a:p>
          <a:p>
            <a:r>
              <a:rPr lang="ru-RU" sz="2000" b="1" dirty="0" smtClean="0"/>
              <a:t>бабка за дедку,</a:t>
            </a:r>
          </a:p>
          <a:p>
            <a:r>
              <a:rPr lang="ru-RU" sz="2000" b="1" dirty="0" smtClean="0"/>
              <a:t>дедка за репку -</a:t>
            </a:r>
          </a:p>
          <a:p>
            <a:r>
              <a:rPr lang="ru-RU" sz="2000" b="1" dirty="0" err="1" smtClean="0"/>
              <a:t>тянут-потянут</a:t>
            </a:r>
            <a:r>
              <a:rPr lang="ru-RU" sz="2000" b="1" dirty="0" smtClean="0"/>
              <a:t>, вытянуть не могут!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repka0004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5050" y="1066800"/>
            <a:ext cx="5111750" cy="44958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sz="2000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Позвала внучка Жучку:</a:t>
            </a:r>
          </a:p>
          <a:p>
            <a:endParaRPr lang="ru-RU" sz="2000" b="1" dirty="0" smtClean="0"/>
          </a:p>
          <a:p>
            <a:endParaRPr lang="ru-RU" sz="2000" b="1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Жучка за внучку,</a:t>
            </a:r>
          </a:p>
          <a:p>
            <a:r>
              <a:rPr lang="ru-RU" sz="2000" b="1" dirty="0" smtClean="0"/>
              <a:t>внучка за бабку,</a:t>
            </a:r>
          </a:p>
          <a:p>
            <a:r>
              <a:rPr lang="ru-RU" sz="2000" b="1" dirty="0" smtClean="0"/>
              <a:t>бабка за дедку,</a:t>
            </a:r>
          </a:p>
          <a:p>
            <a:r>
              <a:rPr lang="ru-RU" sz="2000" b="1" dirty="0" smtClean="0"/>
              <a:t>дедка за репку -</a:t>
            </a:r>
          </a:p>
          <a:p>
            <a:r>
              <a:rPr lang="ru-RU" sz="2000" b="1" dirty="0" err="1" smtClean="0"/>
              <a:t>тянут-потянут</a:t>
            </a:r>
            <a:r>
              <a:rPr lang="ru-RU" sz="2000" b="1" dirty="0" smtClean="0"/>
              <a:t>, вытянуть не могут!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repka0005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5050" y="1295400"/>
            <a:ext cx="5111750" cy="42672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sz="2000" b="1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Позвала Жучка кошку:</a:t>
            </a:r>
          </a:p>
          <a:p>
            <a:endParaRPr lang="ru-RU" sz="2000" b="1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кошка за Жучку,</a:t>
            </a:r>
          </a:p>
          <a:p>
            <a:r>
              <a:rPr lang="ru-RU" sz="2000" b="1" dirty="0" smtClean="0"/>
              <a:t>Жучка за внучку,</a:t>
            </a:r>
          </a:p>
          <a:p>
            <a:r>
              <a:rPr lang="ru-RU" sz="2000" b="1" dirty="0" smtClean="0"/>
              <a:t>внучка за бабку,</a:t>
            </a:r>
          </a:p>
          <a:p>
            <a:r>
              <a:rPr lang="ru-RU" sz="2000" b="1" dirty="0" smtClean="0"/>
              <a:t>бабка за дедку,</a:t>
            </a:r>
          </a:p>
          <a:p>
            <a:r>
              <a:rPr lang="ru-RU" sz="2000" b="1" dirty="0" smtClean="0"/>
              <a:t>дедка за репку -</a:t>
            </a:r>
          </a:p>
          <a:p>
            <a:r>
              <a:rPr lang="ru-RU" sz="2000" b="1" dirty="0" err="1" smtClean="0"/>
              <a:t>тянут-потянут</a:t>
            </a:r>
            <a:r>
              <a:rPr lang="ru-RU" sz="2000" b="1" dirty="0" smtClean="0"/>
              <a:t>, вытянуть не могут!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repka0006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5050" y="1066800"/>
            <a:ext cx="5111750" cy="4572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Позвала </a:t>
            </a:r>
            <a:r>
              <a:rPr lang="ru-RU" sz="2000" b="1" dirty="0" smtClean="0"/>
              <a:t>кошка мышку</a:t>
            </a:r>
            <a:r>
              <a:rPr lang="ru-RU" sz="2000" b="1" dirty="0" smtClean="0"/>
              <a:t>.</a:t>
            </a:r>
            <a:endParaRPr lang="en-US" sz="2000" b="1" dirty="0" smtClean="0"/>
          </a:p>
          <a:p>
            <a:endParaRPr lang="en-US" sz="2000" b="1" dirty="0" smtClean="0"/>
          </a:p>
          <a:p>
            <a:endParaRPr lang="en-US" sz="2000" b="1" dirty="0" smtClean="0"/>
          </a:p>
          <a:p>
            <a:pPr>
              <a:buFont typeface="Wingdings" pitchFamily="2" charset="2"/>
              <a:buChar char="v"/>
            </a:pPr>
            <a:r>
              <a:rPr lang="ru-RU" sz="2000" b="1" dirty="0" smtClean="0"/>
              <a:t>Мышка за кошку,</a:t>
            </a:r>
            <a:br>
              <a:rPr lang="ru-RU" sz="2000" b="1" dirty="0" smtClean="0"/>
            </a:br>
            <a:r>
              <a:rPr lang="en-US" sz="2000" b="1" dirty="0" smtClean="0"/>
              <a:t>    </a:t>
            </a:r>
            <a:r>
              <a:rPr lang="ru-RU" sz="2000" b="1" dirty="0" smtClean="0"/>
              <a:t>Кошка </a:t>
            </a:r>
            <a:r>
              <a:rPr lang="ru-RU" sz="2000" b="1" dirty="0" smtClean="0"/>
              <a:t>за Жучку,</a:t>
            </a:r>
            <a:br>
              <a:rPr lang="ru-RU" sz="2000" b="1" dirty="0" smtClean="0"/>
            </a:br>
            <a:r>
              <a:rPr lang="en-US" sz="2000" b="1" dirty="0" smtClean="0"/>
              <a:t>    </a:t>
            </a:r>
            <a:r>
              <a:rPr lang="ru-RU" sz="2000" b="1" dirty="0" smtClean="0"/>
              <a:t>Жучка </a:t>
            </a:r>
            <a:r>
              <a:rPr lang="ru-RU" sz="2000" b="1" dirty="0" smtClean="0"/>
              <a:t>за внучку,</a:t>
            </a:r>
            <a:br>
              <a:rPr lang="ru-RU" sz="2000" b="1" dirty="0" smtClean="0"/>
            </a:br>
            <a:r>
              <a:rPr lang="en-US" sz="2000" b="1" dirty="0" smtClean="0"/>
              <a:t>    </a:t>
            </a:r>
            <a:r>
              <a:rPr lang="ru-RU" sz="2000" b="1" dirty="0" smtClean="0"/>
              <a:t>Внучка </a:t>
            </a:r>
            <a:r>
              <a:rPr lang="ru-RU" sz="2000" b="1" dirty="0" smtClean="0"/>
              <a:t>за бабку,</a:t>
            </a:r>
            <a:br>
              <a:rPr lang="ru-RU" sz="2000" b="1" dirty="0" smtClean="0"/>
            </a:br>
            <a:r>
              <a:rPr lang="en-US" sz="2000" b="1" dirty="0" smtClean="0"/>
              <a:t>    </a:t>
            </a:r>
            <a:r>
              <a:rPr lang="ru-RU" sz="2000" b="1" dirty="0" smtClean="0"/>
              <a:t>Бабка </a:t>
            </a:r>
            <a:r>
              <a:rPr lang="ru-RU" sz="2000" b="1" dirty="0" smtClean="0"/>
              <a:t>за дедку,</a:t>
            </a:r>
            <a:br>
              <a:rPr lang="ru-RU" sz="2000" b="1" dirty="0" smtClean="0"/>
            </a:br>
            <a:r>
              <a:rPr lang="en-US" sz="2000" b="1" dirty="0" smtClean="0"/>
              <a:t>    </a:t>
            </a:r>
            <a:r>
              <a:rPr lang="ru-RU" sz="2000" b="1" dirty="0" smtClean="0"/>
              <a:t>Дедка </a:t>
            </a:r>
            <a:r>
              <a:rPr lang="ru-RU" sz="2000" b="1" dirty="0" smtClean="0"/>
              <a:t>за репку 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71674659_repk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5050" y="835422"/>
            <a:ext cx="5111750" cy="472836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sz="2400" b="1" dirty="0" smtClean="0"/>
              <a:t> </a:t>
            </a:r>
            <a:r>
              <a:rPr lang="ru-RU" sz="2400" b="1" dirty="0" smtClean="0"/>
              <a:t>ВЫТЯНУЛИ РЕПКУ </a:t>
            </a:r>
            <a:endParaRPr lang="en-US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/>
              <a:t>Ответь на вопросы:  </a:t>
            </a:r>
            <a:endParaRPr lang="ru-RU" sz="5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3200" dirty="0" smtClean="0"/>
              <a:t>Вопросы: </a:t>
            </a: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Как называется сказка? </a:t>
            </a:r>
          </a:p>
          <a:p>
            <a:r>
              <a:rPr lang="ru-RU" dirty="0" smtClean="0"/>
              <a:t>Кто посадил репку? </a:t>
            </a:r>
          </a:p>
          <a:p>
            <a:r>
              <a:rPr lang="ru-RU" dirty="0" smtClean="0"/>
              <a:t>Вытянул дед сам репку?</a:t>
            </a:r>
          </a:p>
          <a:p>
            <a:r>
              <a:rPr lang="ru-RU" dirty="0" smtClean="0"/>
              <a:t>Кого позвал дед?</a:t>
            </a:r>
          </a:p>
          <a:p>
            <a:r>
              <a:rPr lang="ru-RU" dirty="0" smtClean="0"/>
              <a:t>Кто тянул третий? </a:t>
            </a:r>
          </a:p>
          <a:p>
            <a:r>
              <a:rPr lang="ru-RU" dirty="0" smtClean="0"/>
              <a:t>Как звали собаку? </a:t>
            </a:r>
          </a:p>
          <a:p>
            <a:r>
              <a:rPr lang="ru-RU" dirty="0" smtClean="0"/>
              <a:t>Кого позвала собака? </a:t>
            </a:r>
          </a:p>
          <a:p>
            <a:r>
              <a:rPr lang="ru-RU" dirty="0" smtClean="0"/>
              <a:t>Кто прибежал последний? </a:t>
            </a:r>
          </a:p>
          <a:p>
            <a:r>
              <a:rPr lang="ru-RU" dirty="0" smtClean="0"/>
              <a:t>Кто из них оказался самый сильный?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3200" dirty="0" smtClean="0"/>
              <a:t>Ответы: </a:t>
            </a:r>
            <a:endParaRPr lang="ru-RU" sz="32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_______________________</a:t>
            </a:r>
          </a:p>
          <a:p>
            <a:r>
              <a:rPr lang="ru-RU" dirty="0" smtClean="0"/>
              <a:t>_______________________</a:t>
            </a:r>
          </a:p>
          <a:p>
            <a:r>
              <a:rPr lang="ru-RU" dirty="0" smtClean="0"/>
              <a:t>_______________________</a:t>
            </a:r>
          </a:p>
          <a:p>
            <a:r>
              <a:rPr lang="ru-RU" dirty="0" smtClean="0"/>
              <a:t>_______________________</a:t>
            </a:r>
          </a:p>
          <a:p>
            <a:r>
              <a:rPr lang="ru-RU" dirty="0" smtClean="0"/>
              <a:t>_______________________</a:t>
            </a:r>
          </a:p>
          <a:p>
            <a:r>
              <a:rPr lang="ru-RU" dirty="0" smtClean="0"/>
              <a:t>_______________________</a:t>
            </a:r>
          </a:p>
          <a:p>
            <a:r>
              <a:rPr lang="ru-RU" dirty="0" smtClean="0"/>
              <a:t>_______________________</a:t>
            </a:r>
          </a:p>
          <a:p>
            <a:r>
              <a:rPr lang="ru-RU" dirty="0" smtClean="0"/>
              <a:t>_______________________</a:t>
            </a:r>
          </a:p>
          <a:p>
            <a:r>
              <a:rPr lang="ru-RU" dirty="0" smtClean="0"/>
              <a:t>_______________________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Попробуй сам пересказать сказку по рисункам: </a:t>
            </a:r>
            <a:endParaRPr lang="ru-RU" dirty="0"/>
          </a:p>
        </p:txBody>
      </p:sp>
      <p:pic>
        <p:nvPicPr>
          <p:cNvPr id="7" name="Содержимое 6" descr="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9400" y="1619250"/>
            <a:ext cx="5765800" cy="4324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600200"/>
            <a:ext cx="6324600" cy="4743450"/>
          </a:xfr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Попробуй сам пересказать сказку по рисункам: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Попробуй сам пересказать сказку по рисункам: </a:t>
            </a:r>
            <a:endParaRPr lang="ru-RU" dirty="0"/>
          </a:p>
        </p:txBody>
      </p:sp>
      <p:pic>
        <p:nvPicPr>
          <p:cNvPr id="7" name="Содержимое 6" descr="0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3308" y="1691480"/>
            <a:ext cx="5974292" cy="448071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0006-014-Pozvala-babka-vnuchk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0276" y="1600200"/>
            <a:ext cx="6003447" cy="4525963"/>
          </a:xfr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Попробуй сам пересказать сказку по рисункам: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Попробуй сам пересказать сказку по рисункам: </a:t>
            </a:r>
            <a:endParaRPr lang="ru-RU" dirty="0"/>
          </a:p>
        </p:txBody>
      </p:sp>
      <p:pic>
        <p:nvPicPr>
          <p:cNvPr id="7" name="Содержимое 6" descr="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6508" y="1634330"/>
            <a:ext cx="5847292" cy="438546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Попробуй сам пересказать сказку по рисункам: </a:t>
            </a:r>
            <a:endParaRPr lang="ru-RU" dirty="0"/>
          </a:p>
        </p:txBody>
      </p:sp>
      <p:pic>
        <p:nvPicPr>
          <p:cNvPr id="7" name="Содержимое 6" descr="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748631"/>
            <a:ext cx="5867400" cy="44005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1676400"/>
            <a:ext cx="6324600" cy="4743450"/>
          </a:xfr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Попробуй сам пересказать сказку по рисункам: 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1708" y="1691480"/>
            <a:ext cx="6075892" cy="4556919"/>
          </a:xfr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Попробуй сам пересказать сказку по рисункам: 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Презентацию подготовила:</a:t>
            </a:r>
            <a:endParaRPr lang="ru-RU" sz="2800" dirty="0"/>
          </a:p>
        </p:txBody>
      </p:sp>
      <p:pic>
        <p:nvPicPr>
          <p:cNvPr id="5" name="Рисунок 4" descr="0039-039-Molodets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effectLst>
            <a:innerShdw blurRad="114300">
              <a:prstClr val="black"/>
            </a:inn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cs-CZ" sz="2400" dirty="0" smtClean="0"/>
              <a:t>Mgr. Anna Kuznetsova </a:t>
            </a:r>
            <a:endParaRPr lang="ru-RU" sz="2400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249</Words>
  <PresentationFormat>Экран (4:3)</PresentationFormat>
  <Paragraphs>90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Русская народная сказка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Ответь на вопросы:  </vt:lpstr>
      <vt:lpstr>Попробуй сам пересказать сказку по рисункам: </vt:lpstr>
      <vt:lpstr>Попробуй сам пересказать сказку по рисункам: </vt:lpstr>
      <vt:lpstr>Попробуй сам пересказать сказку по рисункам: </vt:lpstr>
      <vt:lpstr>Попробуй сам пересказать сказку по рисункам: </vt:lpstr>
      <vt:lpstr>Попробуй сам пересказать сказку по рисункам: </vt:lpstr>
      <vt:lpstr>Попробуй сам пересказать сказку по рисункам: </vt:lpstr>
      <vt:lpstr>Попробуй сам пересказать сказку по рисункам: </vt:lpstr>
      <vt:lpstr>Попробуй сам пересказать сказку по рисункам: </vt:lpstr>
      <vt:lpstr>Презентацию подготовила: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народная сказка </dc:title>
  <cp:lastModifiedBy>Admin</cp:lastModifiedBy>
  <cp:revision>8</cp:revision>
  <dcterms:modified xsi:type="dcterms:W3CDTF">2011-12-27T23:21:02Z</dcterms:modified>
</cp:coreProperties>
</file>