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69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10.03.2013</a:t>
            </a:fld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10.03.2013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10.03.2013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6600" dirty="0" smtClean="0"/>
              <a:t>РКИ </a:t>
            </a:r>
            <a:endParaRPr lang="cs-CZ" sz="66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002060"/>
                </a:solidFill>
              </a:rPr>
              <a:t>Профессии</a:t>
            </a:r>
            <a:endParaRPr lang="cs-CZ" sz="6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15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4000" dirty="0" smtClean="0"/>
              <a:t>Журналист</a:t>
            </a:r>
            <a:endParaRPr lang="ru-RU" sz="4000" dirty="0"/>
          </a:p>
          <a:p>
            <a:r>
              <a:rPr lang="ru-RU" sz="4000" dirty="0" smtClean="0"/>
              <a:t>Строитель</a:t>
            </a:r>
            <a:endParaRPr lang="ru-RU" sz="4000" dirty="0"/>
          </a:p>
          <a:p>
            <a:r>
              <a:rPr lang="ru-RU" sz="4000" dirty="0"/>
              <a:t>Врач</a:t>
            </a:r>
          </a:p>
          <a:p>
            <a:r>
              <a:rPr lang="ru-RU" sz="4000" dirty="0"/>
              <a:t>Учитель </a:t>
            </a:r>
          </a:p>
          <a:p>
            <a:r>
              <a:rPr lang="ru-RU" sz="4000" dirty="0"/>
              <a:t>Продавец</a:t>
            </a:r>
          </a:p>
          <a:p>
            <a:r>
              <a:rPr lang="ru-RU" sz="4000" dirty="0"/>
              <a:t>Ветеринар</a:t>
            </a:r>
          </a:p>
          <a:p>
            <a:endParaRPr lang="cs-CZ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z="4000" dirty="0" smtClean="0"/>
              <a:t>Novinář</a:t>
            </a:r>
            <a:endParaRPr lang="ru-RU" sz="4000" dirty="0" smtClean="0"/>
          </a:p>
          <a:p>
            <a:r>
              <a:rPr lang="cs-CZ" sz="4000" dirty="0" smtClean="0"/>
              <a:t>Stavitel</a:t>
            </a:r>
            <a:endParaRPr lang="ru-RU" sz="4000" dirty="0" smtClean="0"/>
          </a:p>
          <a:p>
            <a:r>
              <a:rPr lang="cs-CZ" sz="4000" dirty="0" smtClean="0"/>
              <a:t>Lékař</a:t>
            </a:r>
            <a:endParaRPr lang="ru-RU" sz="4000" dirty="0" smtClean="0"/>
          </a:p>
          <a:p>
            <a:r>
              <a:rPr lang="cs-CZ" sz="4000" dirty="0" smtClean="0"/>
              <a:t>Učitel</a:t>
            </a:r>
            <a:endParaRPr lang="ru-RU" sz="4000" dirty="0" smtClean="0"/>
          </a:p>
          <a:p>
            <a:r>
              <a:rPr lang="cs-CZ" sz="4000" dirty="0" smtClean="0"/>
              <a:t>Prodavač</a:t>
            </a:r>
            <a:endParaRPr lang="ru-RU" sz="4000" dirty="0" smtClean="0"/>
          </a:p>
          <a:p>
            <a:r>
              <a:rPr lang="cs-CZ" sz="4000" dirty="0" smtClean="0"/>
              <a:t>Veterinář</a:t>
            </a:r>
            <a:endParaRPr lang="ru-RU" sz="4000" dirty="0" smtClean="0"/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Профессии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677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sz="3600" dirty="0"/>
              <a:t>Шофёр</a:t>
            </a:r>
          </a:p>
          <a:p>
            <a:r>
              <a:rPr lang="ru-RU" sz="3600" dirty="0"/>
              <a:t>Повар</a:t>
            </a:r>
          </a:p>
          <a:p>
            <a:r>
              <a:rPr lang="ru-RU" sz="3600" dirty="0"/>
              <a:t>Рыбак</a:t>
            </a:r>
          </a:p>
          <a:p>
            <a:r>
              <a:rPr lang="ru-RU" sz="3600" dirty="0"/>
              <a:t>Дворник</a:t>
            </a:r>
          </a:p>
          <a:p>
            <a:r>
              <a:rPr lang="ru-RU" sz="3600" dirty="0"/>
              <a:t>Садовник</a:t>
            </a:r>
          </a:p>
          <a:p>
            <a:r>
              <a:rPr lang="ru-RU" sz="3600" dirty="0"/>
              <a:t>Переводчик</a:t>
            </a:r>
          </a:p>
          <a:p>
            <a:r>
              <a:rPr lang="ru-RU" sz="3600" dirty="0"/>
              <a:t>Швея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Řidič</a:t>
            </a:r>
            <a:endParaRPr lang="ru-RU" sz="3600" dirty="0" smtClean="0"/>
          </a:p>
          <a:p>
            <a:r>
              <a:rPr lang="cs-CZ" sz="3600" dirty="0" smtClean="0"/>
              <a:t>Kuchař</a:t>
            </a:r>
            <a:endParaRPr lang="ru-RU" sz="3600" dirty="0" smtClean="0"/>
          </a:p>
          <a:p>
            <a:r>
              <a:rPr lang="cs-CZ" sz="3600" dirty="0" smtClean="0"/>
              <a:t>Rybář</a:t>
            </a:r>
            <a:endParaRPr lang="ru-RU" sz="3600" dirty="0" smtClean="0"/>
          </a:p>
          <a:p>
            <a:r>
              <a:rPr lang="cs-CZ" sz="3600" dirty="0" smtClean="0"/>
              <a:t>Domovník</a:t>
            </a:r>
            <a:endParaRPr lang="ru-RU" sz="3600" dirty="0" smtClean="0"/>
          </a:p>
          <a:p>
            <a:r>
              <a:rPr lang="cs-CZ" sz="3600" dirty="0" smtClean="0"/>
              <a:t>Sadař</a:t>
            </a:r>
            <a:endParaRPr lang="ru-RU" sz="3600" dirty="0" smtClean="0"/>
          </a:p>
          <a:p>
            <a:r>
              <a:rPr lang="cs-CZ" sz="3600" dirty="0" smtClean="0"/>
              <a:t>Překladatel</a:t>
            </a:r>
            <a:endParaRPr lang="ru-RU" sz="3600" dirty="0" smtClean="0"/>
          </a:p>
          <a:p>
            <a:r>
              <a:rPr lang="cs-CZ" sz="3600" dirty="0" smtClean="0"/>
              <a:t>Švadlena</a:t>
            </a:r>
            <a:endParaRPr lang="ru-RU" sz="3600" dirty="0" smtClean="0"/>
          </a:p>
          <a:p>
            <a:pPr marL="45720" indent="0">
              <a:buNone/>
            </a:pPr>
            <a:endParaRPr lang="cs-CZ" sz="36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Профессии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748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/>
              <a:t>Животных лечит…..</a:t>
            </a:r>
          </a:p>
          <a:p>
            <a:endParaRPr lang="ru-RU" dirty="0" smtClean="0"/>
          </a:p>
          <a:p>
            <a:pPr marL="45720" indent="0">
              <a:buNone/>
            </a:pPr>
            <a:endParaRPr lang="ru-RU" dirty="0" smtClean="0"/>
          </a:p>
          <a:p>
            <a:r>
              <a:rPr lang="ru-RU" dirty="0"/>
              <a:t>Больных лечит </a:t>
            </a:r>
            <a:r>
              <a:rPr lang="ru-RU" dirty="0" smtClean="0"/>
              <a:t>……</a:t>
            </a:r>
          </a:p>
          <a:p>
            <a:endParaRPr lang="ru-RU" dirty="0"/>
          </a:p>
          <a:p>
            <a:endParaRPr lang="ru-RU" dirty="0" smtClean="0"/>
          </a:p>
          <a:p>
            <a:r>
              <a:rPr lang="ru-RU" dirty="0"/>
              <a:t>Детей учит …….</a:t>
            </a:r>
          </a:p>
          <a:p>
            <a:endParaRPr lang="ru-RU" dirty="0"/>
          </a:p>
          <a:p>
            <a:endParaRPr lang="ru-RU" dirty="0"/>
          </a:p>
          <a:p>
            <a:endParaRPr lang="cs-CZ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556792"/>
            <a:ext cx="1802867" cy="1872208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Кто что делает? </a:t>
            </a:r>
            <a:endParaRPr lang="cs-CZ" dirty="0"/>
          </a:p>
        </p:txBody>
      </p:sp>
      <p:pic>
        <p:nvPicPr>
          <p:cNvPr id="1026" name="Picture 2" descr="C:\Users\Anna\Desktop\Профессии рисунки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996952"/>
            <a:ext cx="172819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na\Desktop\Профессии рисунки\images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577204"/>
            <a:ext cx="1944216" cy="1970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323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Машину водит </a:t>
            </a:r>
            <a:r>
              <a:rPr lang="ru-RU" dirty="0" smtClean="0"/>
              <a:t>…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Еду готовит …</a:t>
            </a:r>
          </a:p>
          <a:p>
            <a:endParaRPr lang="ru-RU" dirty="0"/>
          </a:p>
          <a:p>
            <a:endParaRPr lang="ru-RU" dirty="0" smtClean="0"/>
          </a:p>
          <a:p>
            <a:pPr marL="45720" indent="0">
              <a:buNone/>
            </a:pPr>
            <a:endParaRPr lang="ru-RU" dirty="0" smtClean="0"/>
          </a:p>
          <a:p>
            <a:r>
              <a:rPr lang="ru-RU" dirty="0" smtClean="0"/>
              <a:t>Рыбу ловит … </a:t>
            </a:r>
            <a:endParaRPr lang="ru-RU" dirty="0"/>
          </a:p>
          <a:p>
            <a:endParaRPr lang="cs-CZ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628800"/>
            <a:ext cx="1790700" cy="1790700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Кто что делает?</a:t>
            </a:r>
            <a:endParaRPr lang="cs-CZ" dirty="0"/>
          </a:p>
        </p:txBody>
      </p:sp>
      <p:pic>
        <p:nvPicPr>
          <p:cNvPr id="2050" name="Picture 2" descr="C:\Users\Anna\Desktop\Профессии рисунки\images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23" y="2780928"/>
            <a:ext cx="1774126" cy="2284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nna\Desktop\Профессии рисунки\f_4b713f2e8bcc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931" y="4437112"/>
            <a:ext cx="1656185" cy="2198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043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Строит дом ….</a:t>
            </a:r>
          </a:p>
          <a:p>
            <a:endParaRPr lang="ru-RU" dirty="0" smtClean="0"/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/>
          </a:p>
          <a:p>
            <a:r>
              <a:rPr lang="ru-RU" dirty="0"/>
              <a:t>Одежду шьёт …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Двор убирает …</a:t>
            </a:r>
          </a:p>
          <a:p>
            <a:endParaRPr lang="ru-RU" dirty="0"/>
          </a:p>
          <a:p>
            <a:endParaRPr lang="cs-CZ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628799"/>
            <a:ext cx="2160240" cy="1873403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Кто что делает? </a:t>
            </a:r>
            <a:endParaRPr lang="cs-CZ" dirty="0"/>
          </a:p>
        </p:txBody>
      </p:sp>
      <p:pic>
        <p:nvPicPr>
          <p:cNvPr id="3074" name="Picture 2" descr="C:\Users\Anna\Desktop\Профессии рисунки\images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247" y="3068960"/>
            <a:ext cx="2371725" cy="193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nna\Desktop\Профессии рисунки\bfee013cd750a66fa06c9cc6089ac9d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443" y="4695061"/>
            <a:ext cx="2629765" cy="197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23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sz="3600" dirty="0"/>
              <a:t>актёр-…актриса</a:t>
            </a:r>
          </a:p>
          <a:p>
            <a:endParaRPr lang="ru-RU" sz="3600" dirty="0" smtClean="0"/>
          </a:p>
          <a:p>
            <a:endParaRPr lang="ru-RU" sz="3600" dirty="0"/>
          </a:p>
          <a:p>
            <a:r>
              <a:rPr lang="ru-RU" sz="3600" dirty="0"/>
              <a:t>певец-…</a:t>
            </a:r>
          </a:p>
          <a:p>
            <a:endParaRPr lang="ru-RU" sz="3600" dirty="0" smtClean="0"/>
          </a:p>
          <a:p>
            <a:endParaRPr lang="ru-RU" sz="3600" dirty="0"/>
          </a:p>
          <a:p>
            <a:r>
              <a:rPr lang="ru-RU" sz="3600" dirty="0"/>
              <a:t>продавец- …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sz="3600" dirty="0"/>
              <a:t>художник-</a:t>
            </a:r>
            <a:r>
              <a:rPr lang="ru-RU" sz="3600" dirty="0" smtClean="0"/>
              <a:t>…</a:t>
            </a:r>
          </a:p>
          <a:p>
            <a:endParaRPr lang="ru-RU" sz="3600" dirty="0" smtClean="0"/>
          </a:p>
          <a:p>
            <a:endParaRPr lang="ru-RU" sz="3600" dirty="0"/>
          </a:p>
          <a:p>
            <a:r>
              <a:rPr lang="ru-RU" sz="3600" dirty="0"/>
              <a:t>учитель-…</a:t>
            </a:r>
          </a:p>
          <a:p>
            <a:endParaRPr lang="ru-RU" sz="3600" dirty="0" smtClean="0"/>
          </a:p>
          <a:p>
            <a:pPr marL="45720" indent="0">
              <a:buNone/>
            </a:pPr>
            <a:endParaRPr lang="ru-RU" sz="3600" dirty="0"/>
          </a:p>
          <a:p>
            <a:r>
              <a:rPr lang="ru-RU" sz="3600" dirty="0"/>
              <a:t>пианист- ….</a:t>
            </a:r>
            <a:endParaRPr lang="cs-CZ" sz="36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НАЗОВИ ЖЕНСКУЮ ПРОФЕССИЮ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952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sz="3600" dirty="0"/>
              <a:t>повар – </a:t>
            </a:r>
            <a:r>
              <a:rPr lang="ru-RU" dirty="0"/>
              <a:t>повариха</a:t>
            </a:r>
          </a:p>
          <a:p>
            <a:endParaRPr lang="ru-RU" sz="3600" dirty="0" smtClean="0"/>
          </a:p>
          <a:p>
            <a:endParaRPr lang="ru-RU" sz="3600" dirty="0"/>
          </a:p>
          <a:p>
            <a:r>
              <a:rPr lang="ru-RU" sz="3600" dirty="0"/>
              <a:t>скрипач - ...  </a:t>
            </a:r>
          </a:p>
          <a:p>
            <a:endParaRPr lang="ru-RU" sz="3600" dirty="0" smtClean="0"/>
          </a:p>
          <a:p>
            <a:endParaRPr lang="ru-RU" sz="3600" dirty="0"/>
          </a:p>
          <a:p>
            <a:r>
              <a:rPr lang="ru-RU" sz="3600" dirty="0"/>
              <a:t>писатель - …</a:t>
            </a:r>
            <a:endParaRPr lang="cs-CZ" sz="36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sz="3600" dirty="0"/>
              <a:t>лётчик - …</a:t>
            </a:r>
          </a:p>
          <a:p>
            <a:pPr marL="45720" indent="0">
              <a:buNone/>
            </a:pPr>
            <a:endParaRPr lang="ru-RU" sz="3600" dirty="0" smtClean="0"/>
          </a:p>
          <a:p>
            <a:pPr marL="45720" indent="0">
              <a:buNone/>
            </a:pPr>
            <a:endParaRPr lang="ru-RU" sz="3600" dirty="0"/>
          </a:p>
          <a:p>
            <a:r>
              <a:rPr lang="ru-RU" sz="3600" dirty="0"/>
              <a:t>артист - …</a:t>
            </a:r>
          </a:p>
          <a:p>
            <a:endParaRPr lang="ru-RU" sz="3600" dirty="0" smtClean="0"/>
          </a:p>
          <a:p>
            <a:pPr marL="45720" indent="0">
              <a:buNone/>
            </a:pPr>
            <a:endParaRPr lang="ru-RU" sz="3600" dirty="0"/>
          </a:p>
          <a:p>
            <a:r>
              <a:rPr lang="ru-RU" sz="3600" dirty="0"/>
              <a:t>рыбак - …. </a:t>
            </a:r>
          </a:p>
          <a:p>
            <a:endParaRPr lang="cs-CZ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НАЗОВИ ЖЕНСКУЮ ПРОФЕССИЮ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3529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2400" b="1" u="sng" dirty="0">
                <a:solidFill>
                  <a:schemeClr val="accent1">
                    <a:lumMod val="75000"/>
                  </a:schemeClr>
                </a:solidFill>
              </a:rPr>
              <a:t>Воспитателю</a:t>
            </a:r>
            <a:r>
              <a:rPr lang="ru-RU" sz="2400" u="sng" dirty="0">
                <a:solidFill>
                  <a:srgbClr val="002060"/>
                </a:solidFill>
              </a:rPr>
              <a:t> </a:t>
            </a:r>
            <a:r>
              <a:rPr lang="ru-RU" sz="2400" dirty="0"/>
              <a:t>для работы</a:t>
            </a:r>
          </a:p>
          <a:p>
            <a:pPr marL="45720" indent="0">
              <a:buNone/>
            </a:pPr>
            <a:r>
              <a:rPr lang="ru-RU" sz="2400" dirty="0"/>
              <a:t>н</a:t>
            </a:r>
            <a:r>
              <a:rPr lang="ru-RU" sz="2400" dirty="0" smtClean="0"/>
              <a:t>ужны (</a:t>
            </a:r>
            <a:r>
              <a:rPr lang="ru-RU" sz="2400" dirty="0"/>
              <a:t>что?)  картинки, игрушки…</a:t>
            </a:r>
          </a:p>
          <a:p>
            <a:pPr marL="45720" indent="0">
              <a:buNone/>
            </a:pPr>
            <a:r>
              <a:rPr lang="ru-RU" sz="1600" i="1" dirty="0"/>
              <a:t>добавь  ещё 3 слова 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sz="2400" b="1" u="sng" dirty="0">
                <a:solidFill>
                  <a:schemeClr val="accent1">
                    <a:lumMod val="75000"/>
                  </a:schemeClr>
                </a:solidFill>
              </a:rPr>
              <a:t>Почтальону</a:t>
            </a:r>
            <a:r>
              <a:rPr lang="ru-RU" sz="2400" u="sng" dirty="0"/>
              <a:t> </a:t>
            </a:r>
            <a:r>
              <a:rPr lang="ru-RU" sz="2400" dirty="0"/>
              <a:t>для работы </a:t>
            </a:r>
          </a:p>
          <a:p>
            <a:pPr marL="45720" indent="0">
              <a:buNone/>
            </a:pPr>
            <a:r>
              <a:rPr lang="ru-RU" sz="2400" dirty="0"/>
              <a:t>нужны (что?) газеты, письма…</a:t>
            </a:r>
          </a:p>
          <a:p>
            <a:pPr marL="45720" indent="0">
              <a:buNone/>
            </a:pPr>
            <a:r>
              <a:rPr lang="ru-RU" sz="2000" i="1" dirty="0"/>
              <a:t>добавь  ещё 3 слова </a:t>
            </a:r>
          </a:p>
          <a:p>
            <a:endParaRPr lang="cs-CZ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Упражнение «Кому что нужно для работы?»</a:t>
            </a:r>
            <a:endParaRPr lang="cs-CZ" dirty="0"/>
          </a:p>
        </p:txBody>
      </p:sp>
      <p:pic>
        <p:nvPicPr>
          <p:cNvPr id="4098" name="Picture 2" descr="C:\Users\Anna\Desktop\Профессии рисунки\images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710593"/>
            <a:ext cx="2396838" cy="2690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nna\Desktop\Профессии рисунки\images (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722100"/>
            <a:ext cx="2326321" cy="273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008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2400" b="1" u="sng" dirty="0">
                <a:solidFill>
                  <a:schemeClr val="accent1">
                    <a:lumMod val="75000"/>
                  </a:schemeClr>
                </a:solidFill>
              </a:rPr>
              <a:t>Художнику </a:t>
            </a:r>
            <a:r>
              <a:rPr lang="ru-RU" sz="2400" dirty="0"/>
              <a:t>для работы </a:t>
            </a:r>
          </a:p>
          <a:p>
            <a:pPr marL="45720" indent="0">
              <a:buNone/>
            </a:pPr>
            <a:r>
              <a:rPr lang="ru-RU" sz="2400" dirty="0"/>
              <a:t>нужны (что?)… краски, кисти…</a:t>
            </a:r>
          </a:p>
          <a:p>
            <a:pPr marL="45720" indent="0">
              <a:buNone/>
            </a:pPr>
            <a:r>
              <a:rPr lang="ru-RU" sz="2400" i="1" dirty="0"/>
              <a:t>добавь  ещё 3 слова </a:t>
            </a:r>
          </a:p>
          <a:p>
            <a:endParaRPr lang="cs-CZ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sz="2400" b="1" u="sng" dirty="0">
                <a:solidFill>
                  <a:schemeClr val="accent1">
                    <a:lumMod val="75000"/>
                  </a:schemeClr>
                </a:solidFill>
              </a:rPr>
              <a:t>Повару </a:t>
            </a:r>
            <a:r>
              <a:rPr lang="ru-RU" sz="2400" dirty="0"/>
              <a:t>для работы </a:t>
            </a:r>
          </a:p>
          <a:p>
            <a:pPr marL="45720" indent="0">
              <a:buNone/>
            </a:pPr>
            <a:r>
              <a:rPr lang="ru-RU" sz="2400" dirty="0"/>
              <a:t>нужны (что?) кастрюля, нож…</a:t>
            </a:r>
          </a:p>
          <a:p>
            <a:pPr marL="45720" indent="0">
              <a:buNone/>
            </a:pPr>
            <a:r>
              <a:rPr lang="ru-RU" sz="2400" i="1" dirty="0"/>
              <a:t>добавь  ещё 3 слова </a:t>
            </a:r>
          </a:p>
          <a:p>
            <a:endParaRPr lang="cs-CZ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Упражнение «Кому что нужно для работы?»</a:t>
            </a:r>
            <a:endParaRPr lang="cs-CZ" dirty="0"/>
          </a:p>
        </p:txBody>
      </p:sp>
      <p:pic>
        <p:nvPicPr>
          <p:cNvPr id="5122" name="Picture 2" descr="C:\Users\Anna\Desktop\Профессии рисунки\sharj-dotsoe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501008"/>
            <a:ext cx="2274484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nna\Desktop\Профессии рисунки\images (6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4196" y="3501008"/>
            <a:ext cx="2534507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03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2400" b="1" u="sng" dirty="0">
                <a:solidFill>
                  <a:schemeClr val="accent1">
                    <a:lumMod val="75000"/>
                  </a:schemeClr>
                </a:solidFill>
              </a:rPr>
              <a:t>Врачу </a:t>
            </a:r>
            <a:r>
              <a:rPr lang="ru-RU" sz="2400" dirty="0"/>
              <a:t>для работы </a:t>
            </a:r>
          </a:p>
          <a:p>
            <a:pPr marL="45720" indent="0">
              <a:buNone/>
            </a:pPr>
            <a:r>
              <a:rPr lang="ru-RU" sz="2400" dirty="0"/>
              <a:t>нужны (что?)  таблетки, бинт…</a:t>
            </a:r>
          </a:p>
          <a:p>
            <a:pPr marL="45720" indent="0">
              <a:buNone/>
            </a:pPr>
            <a:r>
              <a:rPr lang="ru-RU" sz="2400" i="1" dirty="0"/>
              <a:t>добавь  ещё 3 слова </a:t>
            </a:r>
          </a:p>
          <a:p>
            <a:endParaRPr lang="cs-CZ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sz="2400" b="1" u="sng" dirty="0">
                <a:solidFill>
                  <a:schemeClr val="accent1">
                    <a:lumMod val="75000"/>
                  </a:schemeClr>
                </a:solidFill>
              </a:rPr>
              <a:t>Учителю </a:t>
            </a:r>
            <a:r>
              <a:rPr lang="ru-RU" sz="2400" dirty="0"/>
              <a:t>для работы </a:t>
            </a:r>
          </a:p>
          <a:p>
            <a:pPr marL="45720" indent="0">
              <a:buNone/>
            </a:pPr>
            <a:r>
              <a:rPr lang="ru-RU" sz="2400" dirty="0"/>
              <a:t>нужны (что?) мел, доска…</a:t>
            </a:r>
          </a:p>
          <a:p>
            <a:pPr marL="45720" indent="0">
              <a:buNone/>
            </a:pPr>
            <a:r>
              <a:rPr lang="ru-RU" sz="2400" i="1" dirty="0"/>
              <a:t>добавь  ещё 3 слова </a:t>
            </a:r>
          </a:p>
          <a:p>
            <a:endParaRPr lang="cs-CZ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Упражнение «Кому что нужно для работы?»</a:t>
            </a:r>
            <a:endParaRPr lang="cs-CZ" dirty="0"/>
          </a:p>
        </p:txBody>
      </p:sp>
      <p:pic>
        <p:nvPicPr>
          <p:cNvPr id="6146" name="Picture 2" descr="C:\Users\Anna\Desktop\Профессии рисунки\images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90" y="3861048"/>
            <a:ext cx="3139916" cy="2351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nna\Desktop\Профессии рисунки\teache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861048"/>
            <a:ext cx="2571750" cy="26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45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u="sng" dirty="0">
                <a:solidFill>
                  <a:srgbClr val="0070C0"/>
                </a:solidFill>
              </a:rPr>
              <a:t>Повар </a:t>
            </a:r>
            <a:r>
              <a:rPr lang="ru-RU" sz="2800" dirty="0"/>
              <a:t>варит (что?) суп  - </a:t>
            </a:r>
            <a:r>
              <a:rPr lang="ru-RU" sz="2800" i="1" dirty="0"/>
              <a:t>добавь ещё 5 слов</a:t>
            </a:r>
          </a:p>
          <a:p>
            <a:endParaRPr lang="ru-RU" sz="2800" dirty="0"/>
          </a:p>
          <a:p>
            <a:r>
              <a:rPr lang="ru-RU" sz="2800" u="sng" dirty="0">
                <a:solidFill>
                  <a:srgbClr val="0070C0"/>
                </a:solidFill>
              </a:rPr>
              <a:t>Строитель </a:t>
            </a:r>
            <a:r>
              <a:rPr lang="ru-RU" sz="2800" dirty="0"/>
              <a:t>строит (что?) + </a:t>
            </a:r>
            <a:r>
              <a:rPr lang="ru-RU" sz="2800" i="1" dirty="0"/>
              <a:t>5 слов</a:t>
            </a:r>
          </a:p>
          <a:p>
            <a:endParaRPr lang="ru-RU" sz="2800" dirty="0"/>
          </a:p>
          <a:p>
            <a:r>
              <a:rPr lang="ru-RU" sz="2800" u="sng" dirty="0">
                <a:solidFill>
                  <a:srgbClr val="0070C0"/>
                </a:solidFill>
              </a:rPr>
              <a:t>Ветеринар</a:t>
            </a:r>
            <a:r>
              <a:rPr lang="ru-RU" sz="2800" dirty="0"/>
              <a:t> лечит (кого?) + </a:t>
            </a:r>
            <a:r>
              <a:rPr lang="ru-RU" sz="2800" i="1" dirty="0"/>
              <a:t>5 слов</a:t>
            </a:r>
          </a:p>
          <a:p>
            <a:endParaRPr lang="ru-RU" sz="2800" u="sng" dirty="0">
              <a:solidFill>
                <a:srgbClr val="0070C0"/>
              </a:solidFill>
            </a:endParaRPr>
          </a:p>
          <a:p>
            <a:r>
              <a:rPr lang="ru-RU" sz="2800" u="sng" dirty="0">
                <a:solidFill>
                  <a:srgbClr val="0070C0"/>
                </a:solidFill>
              </a:rPr>
              <a:t>Продавец </a:t>
            </a:r>
            <a:r>
              <a:rPr lang="ru-RU" sz="2800" dirty="0"/>
              <a:t>в магазине продает (что?) + </a:t>
            </a:r>
            <a:r>
              <a:rPr lang="ru-RU" sz="2800" i="1" dirty="0"/>
              <a:t>5 слов</a:t>
            </a:r>
          </a:p>
          <a:p>
            <a:endParaRPr lang="ru-RU" dirty="0"/>
          </a:p>
          <a:p>
            <a:endParaRPr lang="cs-CZ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Упражнение "Закончи предложение"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3114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ru-RU" b="1" dirty="0">
                <a:solidFill>
                  <a:schemeClr val="accent1"/>
                </a:solidFill>
              </a:rPr>
              <a:t> </a:t>
            </a:r>
            <a:r>
              <a:rPr lang="ru-RU" b="1" dirty="0" smtClean="0">
                <a:solidFill>
                  <a:schemeClr val="accent1"/>
                </a:solidFill>
              </a:rPr>
              <a:t>                 Пример</a:t>
            </a:r>
            <a:r>
              <a:rPr lang="ru-RU" b="1" dirty="0">
                <a:solidFill>
                  <a:schemeClr val="accent1"/>
                </a:solidFill>
              </a:rPr>
              <a:t>: один строитель, 2, 3, 4 </a:t>
            </a:r>
            <a:r>
              <a:rPr lang="ru-RU" b="1" dirty="0" smtClean="0">
                <a:solidFill>
                  <a:schemeClr val="accent1"/>
                </a:solidFill>
              </a:rPr>
              <a:t>строителя, </a:t>
            </a:r>
          </a:p>
          <a:p>
            <a:pPr marL="45720" indent="0">
              <a:buNone/>
            </a:pPr>
            <a:r>
              <a:rPr lang="ru-RU" b="1" dirty="0" smtClean="0">
                <a:solidFill>
                  <a:schemeClr val="accent1"/>
                </a:solidFill>
              </a:rPr>
              <a:t>                      НО   </a:t>
            </a:r>
            <a:r>
              <a:rPr lang="ru-RU" b="1" dirty="0">
                <a:solidFill>
                  <a:schemeClr val="accent1"/>
                </a:solidFill>
              </a:rPr>
              <a:t>5, 6, 7, 8, 9, 10….20 строителей </a:t>
            </a:r>
          </a:p>
          <a:p>
            <a:endParaRPr lang="ru-RU" dirty="0"/>
          </a:p>
          <a:p>
            <a:r>
              <a:rPr lang="ru-RU" sz="3200" dirty="0"/>
              <a:t>один садовник, 2, </a:t>
            </a:r>
            <a:r>
              <a:rPr lang="ru-RU" sz="3200" dirty="0" smtClean="0"/>
              <a:t>3, </a:t>
            </a:r>
            <a:r>
              <a:rPr lang="ru-RU" sz="3200" dirty="0"/>
              <a:t>4 ..., 5 … 20</a:t>
            </a:r>
          </a:p>
          <a:p>
            <a:r>
              <a:rPr lang="ru-RU" sz="3200" dirty="0"/>
              <a:t>один повар, 2, </a:t>
            </a:r>
            <a:r>
              <a:rPr lang="ru-RU" sz="3200" dirty="0" smtClean="0"/>
              <a:t>3, </a:t>
            </a:r>
            <a:r>
              <a:rPr lang="ru-RU" sz="3200" dirty="0"/>
              <a:t>4 ..., 5 …….20</a:t>
            </a:r>
          </a:p>
          <a:p>
            <a:r>
              <a:rPr lang="ru-RU" sz="3200" dirty="0"/>
              <a:t>один учитель, 2, </a:t>
            </a:r>
            <a:r>
              <a:rPr lang="ru-RU" sz="3200" dirty="0" smtClean="0"/>
              <a:t>3, </a:t>
            </a:r>
            <a:r>
              <a:rPr lang="ru-RU" sz="3200" dirty="0"/>
              <a:t>4 ..., 5 ……………20</a:t>
            </a:r>
          </a:p>
          <a:p>
            <a:r>
              <a:rPr lang="ru-RU" sz="3200" dirty="0"/>
              <a:t>один врач, 2, </a:t>
            </a:r>
            <a:r>
              <a:rPr lang="ru-RU" sz="3200" dirty="0" smtClean="0"/>
              <a:t>3, </a:t>
            </a:r>
            <a:r>
              <a:rPr lang="ru-RU" sz="3200" dirty="0"/>
              <a:t>4 ..., 5 ……………20</a:t>
            </a:r>
          </a:p>
          <a:p>
            <a:r>
              <a:rPr lang="ru-RU" sz="3200" dirty="0"/>
              <a:t>один рыбак, 2, </a:t>
            </a:r>
            <a:r>
              <a:rPr lang="ru-RU" sz="3200" dirty="0" smtClean="0"/>
              <a:t>3, </a:t>
            </a:r>
            <a:r>
              <a:rPr lang="ru-RU" sz="3200" dirty="0"/>
              <a:t>4 ..., 5 ……………20</a:t>
            </a:r>
          </a:p>
          <a:p>
            <a:endParaRPr lang="ru-RU" dirty="0"/>
          </a:p>
          <a:p>
            <a:endParaRPr lang="cs-CZ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Упражнение </a:t>
            </a:r>
            <a:r>
              <a:rPr lang="ru-RU" dirty="0"/>
              <a:t>"Посчитай"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4529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ru-RU" dirty="0"/>
              <a:t> </a:t>
            </a:r>
            <a:r>
              <a:rPr lang="ru-RU" dirty="0" smtClean="0"/>
              <a:t>   </a:t>
            </a:r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 smtClean="0"/>
          </a:p>
          <a:p>
            <a:pPr marL="45720" indent="0" algn="ctr">
              <a:buNone/>
            </a:pPr>
            <a:r>
              <a:rPr lang="ru-RU" dirty="0"/>
              <a:t> </a:t>
            </a:r>
            <a:r>
              <a:rPr lang="ru-RU" dirty="0" smtClean="0"/>
              <a:t>    ХУДОЖНИК </a:t>
            </a:r>
            <a:endParaRPr lang="ru-RU" dirty="0"/>
          </a:p>
          <a:p>
            <a:pPr marL="45720" indent="0" algn="ctr">
              <a:buNone/>
            </a:pPr>
            <a:r>
              <a:rPr lang="ru-RU" sz="2000" dirty="0"/>
              <a:t>Он и фрукты, и природу </a:t>
            </a:r>
          </a:p>
          <a:p>
            <a:pPr marL="45720" indent="0" algn="ctr">
              <a:buNone/>
            </a:pPr>
            <a:r>
              <a:rPr lang="ru-RU" sz="2000" dirty="0"/>
              <a:t>Нарисует, и портрет. </a:t>
            </a:r>
          </a:p>
          <a:p>
            <a:pPr marL="45720" indent="0" algn="ctr">
              <a:buNone/>
            </a:pPr>
            <a:r>
              <a:rPr lang="ru-RU" sz="2000" dirty="0"/>
              <a:t>Взял художник на работу </a:t>
            </a:r>
          </a:p>
          <a:p>
            <a:pPr marL="45720" indent="0" algn="ctr">
              <a:buNone/>
            </a:pPr>
            <a:r>
              <a:rPr lang="ru-RU" sz="2000" dirty="0"/>
              <a:t>Кисти, краски и мольберт. </a:t>
            </a:r>
          </a:p>
          <a:p>
            <a:endParaRPr lang="cs-CZ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45720" indent="0" algn="ctr">
              <a:buNone/>
            </a:pPr>
            <a:r>
              <a:rPr lang="ru-RU" dirty="0" smtClean="0"/>
              <a:t>  МУЗЫКАНТ </a:t>
            </a:r>
            <a:endParaRPr lang="ru-RU" dirty="0"/>
          </a:p>
          <a:p>
            <a:pPr marL="45720" indent="0" algn="ctr">
              <a:buNone/>
            </a:pPr>
            <a:r>
              <a:rPr lang="ru-RU" sz="2200" dirty="0"/>
              <a:t>Как играет музыкант, </a:t>
            </a:r>
          </a:p>
          <a:p>
            <a:pPr marL="45720" indent="0" algn="ctr">
              <a:buNone/>
            </a:pPr>
            <a:r>
              <a:rPr lang="ru-RU" sz="2200" dirty="0"/>
              <a:t>Как прекрасны </a:t>
            </a:r>
            <a:r>
              <a:rPr lang="ru-RU" sz="2200" dirty="0" smtClean="0"/>
              <a:t>скрипки</a:t>
            </a:r>
          </a:p>
          <a:p>
            <a:pPr marL="45720" indent="0" algn="ctr">
              <a:buNone/>
            </a:pPr>
            <a:r>
              <a:rPr lang="ru-RU" sz="2200" dirty="0" smtClean="0"/>
              <a:t>звуки</a:t>
            </a:r>
            <a:r>
              <a:rPr lang="ru-RU" sz="2200" dirty="0"/>
              <a:t>! </a:t>
            </a:r>
          </a:p>
          <a:p>
            <a:pPr marL="45720" indent="0" algn="ctr">
              <a:buNone/>
            </a:pPr>
            <a:r>
              <a:rPr lang="ru-RU" sz="2200" dirty="0"/>
              <a:t>У него большой талант, </a:t>
            </a:r>
          </a:p>
          <a:p>
            <a:pPr marL="45720" indent="0" algn="ctr">
              <a:buNone/>
            </a:pPr>
            <a:r>
              <a:rPr lang="ru-RU" sz="2200" dirty="0"/>
              <a:t>Золотые руки. </a:t>
            </a:r>
          </a:p>
          <a:p>
            <a:endParaRPr lang="cs-CZ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Выучи  </a:t>
            </a:r>
            <a:r>
              <a:rPr lang="ru-RU" dirty="0" smtClean="0"/>
              <a:t>стихотворение </a:t>
            </a:r>
            <a:r>
              <a:rPr lang="ru-RU" dirty="0"/>
              <a:t>на выбор</a:t>
            </a:r>
            <a:endParaRPr lang="cs-CZ" dirty="0"/>
          </a:p>
        </p:txBody>
      </p:sp>
      <p:pic>
        <p:nvPicPr>
          <p:cNvPr id="7170" name="Picture 2" descr="C:\Users\Anna\Desktop\Профессии рисунки\1316609784_kgivqaxyd6l0qcm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43251"/>
            <a:ext cx="2374816" cy="222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Anna\Desktop\Профессии рисунки\загруженное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1479" y="4059442"/>
            <a:ext cx="1781175" cy="256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549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/>
          </a:p>
          <a:p>
            <a:pPr marL="45720" indent="0" algn="ctr">
              <a:buNone/>
            </a:pPr>
            <a:r>
              <a:rPr lang="ru-RU" dirty="0" smtClean="0"/>
              <a:t>РЫБАК </a:t>
            </a:r>
            <a:endParaRPr lang="ru-RU" dirty="0"/>
          </a:p>
          <a:p>
            <a:pPr marL="45720" indent="0" algn="ctr">
              <a:buNone/>
            </a:pPr>
            <a:r>
              <a:rPr lang="ru-RU" sz="2000" dirty="0"/>
              <a:t>Каждый день он в море ходит</a:t>
            </a:r>
          </a:p>
          <a:p>
            <a:pPr marL="45720" indent="0" algn="ctr">
              <a:buNone/>
            </a:pPr>
            <a:r>
              <a:rPr lang="ru-RU" sz="2000" dirty="0"/>
              <a:t>И сетями рыбу ловит. </a:t>
            </a:r>
          </a:p>
          <a:p>
            <a:pPr marL="45720" indent="0" algn="ctr">
              <a:buNone/>
            </a:pPr>
            <a:r>
              <a:rPr lang="ru-RU" sz="2000" dirty="0"/>
              <a:t>Ловит и зимой, и летом – </a:t>
            </a:r>
          </a:p>
          <a:p>
            <a:pPr marL="45720" indent="0" algn="ctr">
              <a:buNone/>
            </a:pPr>
            <a:r>
              <a:rPr lang="ru-RU" sz="2000" dirty="0"/>
              <a:t>Рыбака работа в этом. </a:t>
            </a:r>
          </a:p>
          <a:p>
            <a:endParaRPr lang="cs-CZ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dirty="0"/>
              <a:t>ПОВАР </a:t>
            </a:r>
          </a:p>
          <a:p>
            <a:pPr marL="45720" indent="0" algn="ctr">
              <a:buNone/>
            </a:pPr>
            <a:r>
              <a:rPr lang="ru-RU" sz="2000" dirty="0"/>
              <a:t>Дайте повару продукты: </a:t>
            </a:r>
          </a:p>
          <a:p>
            <a:pPr marL="45720" indent="0" algn="ctr">
              <a:buNone/>
            </a:pPr>
            <a:r>
              <a:rPr lang="ru-RU" sz="2000" dirty="0"/>
              <a:t>Мясо птицы, сухофрукты, </a:t>
            </a:r>
          </a:p>
          <a:p>
            <a:pPr marL="45720" indent="0" algn="ctr">
              <a:buNone/>
            </a:pPr>
            <a:r>
              <a:rPr lang="ru-RU" sz="2000" dirty="0"/>
              <a:t>Рис, картофель…И тогда Ждёт вас </a:t>
            </a:r>
            <a:r>
              <a:rPr lang="ru-RU" sz="2000" dirty="0" smtClean="0"/>
              <a:t>вкусная еда.</a:t>
            </a:r>
          </a:p>
          <a:p>
            <a:pPr marL="45720" indent="0" algn="ctr">
              <a:buNone/>
            </a:pPr>
            <a:endParaRPr lang="ru-RU" sz="2000" dirty="0"/>
          </a:p>
          <a:p>
            <a:pPr marL="45720" indent="0" algn="ctr">
              <a:buNone/>
            </a:pPr>
            <a:endParaRPr lang="cs-CZ" sz="20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Выучи  стихотворение на выбор</a:t>
            </a:r>
            <a:endParaRPr lang="cs-CZ" dirty="0"/>
          </a:p>
        </p:txBody>
      </p:sp>
      <p:pic>
        <p:nvPicPr>
          <p:cNvPr id="8194" name="Picture 2" descr="C:\Users\Anna\Desktop\Профессии рисунки\images (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72816"/>
            <a:ext cx="2419350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nna\Desktop\Профессии рисунки\images (9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1386" y="3833088"/>
            <a:ext cx="2553259" cy="2325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0577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План рассказа</a:t>
            </a:r>
          </a:p>
          <a:p>
            <a:pPr marL="45720" indent="0" algn="ctr">
              <a:buNone/>
            </a:pPr>
            <a:endParaRPr lang="ru-RU" sz="2400" dirty="0"/>
          </a:p>
          <a:p>
            <a:pPr marL="45720" indent="0">
              <a:buNone/>
            </a:pPr>
            <a:r>
              <a:rPr lang="ru-RU" sz="2400" dirty="0">
                <a:solidFill>
                  <a:srgbClr val="002060"/>
                </a:solidFill>
              </a:rPr>
              <a:t>1. Назови профессию.</a:t>
            </a:r>
          </a:p>
          <a:p>
            <a:pPr marL="45720" indent="0">
              <a:buNone/>
            </a:pPr>
            <a:r>
              <a:rPr lang="ru-RU" sz="2400" dirty="0">
                <a:solidFill>
                  <a:srgbClr val="002060"/>
                </a:solidFill>
              </a:rPr>
              <a:t>2. Где работает человек этой профессии? (в помещении, на улице)</a:t>
            </a:r>
          </a:p>
          <a:p>
            <a:pPr marL="45720" indent="0">
              <a:buNone/>
            </a:pPr>
            <a:r>
              <a:rPr lang="ru-RU" sz="2400" dirty="0">
                <a:solidFill>
                  <a:srgbClr val="002060"/>
                </a:solidFill>
              </a:rPr>
              <a:t>3. Что делает человек данной профессии?</a:t>
            </a:r>
          </a:p>
          <a:p>
            <a:pPr marL="45720" indent="0">
              <a:buNone/>
            </a:pPr>
            <a:r>
              <a:rPr lang="ru-RU" sz="2400" dirty="0">
                <a:solidFill>
                  <a:srgbClr val="002060"/>
                </a:solidFill>
              </a:rPr>
              <a:t>4. Что ему нужно для работы? Назовите атрибуты, инструменты необходимые для этой    профессии?</a:t>
            </a:r>
          </a:p>
          <a:p>
            <a:pPr marL="45720" indent="0">
              <a:buNone/>
            </a:pPr>
            <a:r>
              <a:rPr lang="ru-RU" sz="2400" dirty="0">
                <a:solidFill>
                  <a:srgbClr val="002060"/>
                </a:solidFill>
              </a:rPr>
              <a:t>5. Носят ли люди данной профессии </a:t>
            </a:r>
            <a:r>
              <a:rPr lang="ru-RU" sz="2400" dirty="0" smtClean="0">
                <a:solidFill>
                  <a:srgbClr val="002060"/>
                </a:solidFill>
              </a:rPr>
              <a:t>спецодежду</a:t>
            </a:r>
            <a:r>
              <a:rPr lang="ru-RU" sz="2400" dirty="0">
                <a:solidFill>
                  <a:srgbClr val="002060"/>
                </a:solidFill>
              </a:rPr>
              <a:t>? Если да, то какую?</a:t>
            </a:r>
          </a:p>
          <a:p>
            <a:endParaRPr lang="cs-CZ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СОСТАВЬ РАССКАЗ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4762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563" y="0"/>
            <a:ext cx="5851835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410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859340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i="1" dirty="0"/>
              <a:t>Ответы на кроссворд</a:t>
            </a:r>
          </a:p>
          <a:p>
            <a:pPr algn="ctr"/>
            <a:r>
              <a:rPr lang="ru-RU" sz="2400" i="1" dirty="0"/>
              <a:t>(для учителя</a:t>
            </a:r>
            <a:r>
              <a:rPr lang="ru-RU" sz="2400" i="1" dirty="0" smtClean="0"/>
              <a:t>):</a:t>
            </a:r>
          </a:p>
          <a:p>
            <a:pPr algn="ctr"/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1. Повар</a:t>
            </a:r>
            <a:br>
              <a:rPr lang="ru-RU" sz="2400" dirty="0"/>
            </a:br>
            <a:r>
              <a:rPr lang="ru-RU" sz="2400" dirty="0"/>
              <a:t>2.Врач</a:t>
            </a:r>
            <a:br>
              <a:rPr lang="ru-RU" sz="2400" dirty="0"/>
            </a:br>
            <a:r>
              <a:rPr lang="ru-RU" sz="2400" dirty="0"/>
              <a:t>3.Художник</a:t>
            </a:r>
            <a:br>
              <a:rPr lang="ru-RU" sz="2400" dirty="0"/>
            </a:br>
            <a:r>
              <a:rPr lang="ru-RU" sz="2400" dirty="0"/>
              <a:t>4.Шофёр</a:t>
            </a:r>
            <a:br>
              <a:rPr lang="ru-RU" sz="2400" dirty="0"/>
            </a:br>
            <a:r>
              <a:rPr lang="ru-RU" sz="2400" dirty="0"/>
              <a:t>5.Учитель</a:t>
            </a:r>
            <a:br>
              <a:rPr lang="ru-RU" sz="2400" dirty="0"/>
            </a:br>
            <a:r>
              <a:rPr lang="ru-RU" sz="2400" dirty="0"/>
              <a:t>6.Космонавт</a:t>
            </a:r>
            <a:br>
              <a:rPr lang="ru-RU" sz="2400" dirty="0"/>
            </a:br>
            <a:r>
              <a:rPr lang="ru-RU" sz="2400" dirty="0"/>
              <a:t>7.Дрессировщица</a:t>
            </a:r>
            <a:br>
              <a:rPr lang="ru-RU" sz="2400" dirty="0"/>
            </a:br>
            <a:r>
              <a:rPr lang="ru-RU" sz="2400" dirty="0"/>
              <a:t>8. Строитель</a:t>
            </a:r>
            <a:br>
              <a:rPr lang="ru-RU" sz="2400" dirty="0"/>
            </a:br>
            <a:r>
              <a:rPr lang="ru-RU" sz="2400" dirty="0"/>
              <a:t>9. Маляр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7210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853" y="1700808"/>
            <a:ext cx="6432714" cy="489654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 smtClean="0"/>
              <a:t>Презентацию подготовила </a:t>
            </a:r>
            <a:br>
              <a:rPr lang="ru-RU" sz="2000" dirty="0" smtClean="0"/>
            </a:br>
            <a:r>
              <a:rPr lang="ru-RU" sz="2000" dirty="0" smtClean="0"/>
              <a:t>Кузнецова Аня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263084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Сетка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Сетка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Сетка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88</TotalTime>
  <Words>506</Words>
  <Application>Microsoft Office PowerPoint</Application>
  <PresentationFormat>Экран (4:3)</PresentationFormat>
  <Paragraphs>171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Сетка</vt:lpstr>
      <vt:lpstr>Профессии</vt:lpstr>
      <vt:lpstr>Профессии</vt:lpstr>
      <vt:lpstr>Профессии</vt:lpstr>
      <vt:lpstr>Кто что делает? </vt:lpstr>
      <vt:lpstr>Кто что делает?</vt:lpstr>
      <vt:lpstr>Кто что делает? </vt:lpstr>
      <vt:lpstr>НАЗОВИ ЖЕНСКУЮ ПРОФЕССИЮ </vt:lpstr>
      <vt:lpstr>НАЗОВИ ЖЕНСКУЮ ПРОФЕССИЮ</vt:lpstr>
      <vt:lpstr>Упражнение «Кому что нужно для работы?»</vt:lpstr>
      <vt:lpstr>Упражнение «Кому что нужно для работы?»</vt:lpstr>
      <vt:lpstr>Упражнение «Кому что нужно для работы?»</vt:lpstr>
      <vt:lpstr>Упражнение "Закончи предложение"</vt:lpstr>
      <vt:lpstr>    Упражнение "Посчитай"</vt:lpstr>
      <vt:lpstr>Выучи  стихотворение на выбор</vt:lpstr>
      <vt:lpstr>Выучи  стихотворение на выбор</vt:lpstr>
      <vt:lpstr>СОСТАВЬ РАССКАЗ</vt:lpstr>
      <vt:lpstr>Презентация PowerPoint</vt:lpstr>
      <vt:lpstr>Презентация PowerPoint</vt:lpstr>
      <vt:lpstr>Презентацию подготовила  Кузнецова Аня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Профессии</dc:title>
  <dc:creator>Anna</dc:creator>
  <cp:lastModifiedBy>Anna</cp:lastModifiedBy>
  <cp:revision>21</cp:revision>
  <dcterms:created xsi:type="dcterms:W3CDTF">2013-03-10T19:01:25Z</dcterms:created>
  <dcterms:modified xsi:type="dcterms:W3CDTF">2013-03-10T20:35:13Z</dcterms:modified>
</cp:coreProperties>
</file>