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6"/>
  </p:notesMasterIdLst>
  <p:sldIdLst>
    <p:sldId id="256" r:id="rId2"/>
    <p:sldId id="257" r:id="rId3"/>
    <p:sldId id="260" r:id="rId4"/>
    <p:sldId id="261" r:id="rId5"/>
    <p:sldId id="262" r:id="rId6"/>
    <p:sldId id="263" r:id="rId7"/>
    <p:sldId id="258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7" r:id="rId40"/>
    <p:sldId id="296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9" r:id="rId52"/>
    <p:sldId id="308" r:id="rId53"/>
    <p:sldId id="310" r:id="rId54"/>
    <p:sldId id="311" r:id="rId55"/>
    <p:sldId id="312" r:id="rId56"/>
    <p:sldId id="313" r:id="rId57"/>
    <p:sldId id="314" r:id="rId58"/>
    <p:sldId id="315" r:id="rId59"/>
    <p:sldId id="316" r:id="rId60"/>
    <p:sldId id="317" r:id="rId61"/>
    <p:sldId id="318" r:id="rId62"/>
    <p:sldId id="319" r:id="rId63"/>
    <p:sldId id="320" r:id="rId64"/>
    <p:sldId id="321" r:id="rId6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08AD6E-9848-41BD-9E9D-8814FEAA3747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cs-C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677257-643B-4272-A947-C8EE61AC7B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5925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677257-643B-4272-A947-C8EE61AC7BA2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39067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15.12.2013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15.12.2013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15.12.2013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15.12.2013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15.12.2013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15.12.2013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5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5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5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9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9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9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na\Desktop\Рождество\b0d5e7e85c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08956"/>
            <a:ext cx="9387056" cy="6966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58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6600" b="1" dirty="0" smtClean="0">
                <a:solidFill>
                  <a:schemeClr val="accent5">
                    <a:lumMod val="50000"/>
                  </a:schemeClr>
                </a:solidFill>
              </a:rPr>
              <a:t>Всё о Рождестве </a:t>
            </a:r>
            <a:endParaRPr lang="cs-CZ" sz="66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solidFill>
                  <a:schemeClr val="bg2">
                    <a:lumMod val="50000"/>
                  </a:schemeClr>
                </a:solidFill>
              </a:rPr>
              <a:t>В России и не только </a:t>
            </a:r>
            <a:endParaRPr lang="cs-CZ" sz="4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Anna\Desktop\Рождество\81438370_rojdestvo_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99103" y="-969664"/>
            <a:ext cx="10867647" cy="8095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9552" y="-171400"/>
            <a:ext cx="71675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40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</a:rPr>
              <a:t>В С Ё   О   Р О Ж Д Е С Т В Е </a:t>
            </a:r>
            <a:endParaRPr lang="cs-CZ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75656" y="5733256"/>
            <a:ext cx="5690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В   Р О С </a:t>
            </a:r>
            <a:r>
              <a:rPr lang="ru-RU" sz="2800" b="1" dirty="0" err="1" smtClean="0">
                <a:solidFill>
                  <a:schemeClr val="accent3">
                    <a:lumMod val="50000"/>
                  </a:schemeClr>
                </a:solidFill>
              </a:rPr>
              <a:t>С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 И </a:t>
            </a:r>
            <a:r>
              <a:rPr lang="ru-RU" sz="2800" b="1" dirty="0" err="1" smtClean="0">
                <a:solidFill>
                  <a:schemeClr val="accent3">
                    <a:lumMod val="50000"/>
                  </a:schemeClr>
                </a:solidFill>
              </a:rPr>
              <a:t>И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   </a:t>
            </a:r>
            <a:r>
              <a:rPr lang="ru-RU" sz="2800" b="1" dirty="0" err="1" smtClean="0">
                <a:solidFill>
                  <a:schemeClr val="accent3">
                    <a:lumMod val="50000"/>
                  </a:schemeClr>
                </a:solidFill>
              </a:rPr>
              <a:t>И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   Н Е   Т О Л Ь К О </a:t>
            </a:r>
            <a:endParaRPr lang="cs-CZ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72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/>
        <p:txBody>
          <a:bodyPr>
            <a:normAutofit lnSpcReduction="10000"/>
          </a:bodyPr>
          <a:lstStyle/>
          <a:p>
            <a:endParaRPr lang="ru-RU" dirty="0"/>
          </a:p>
          <a:p>
            <a:endParaRPr lang="ru-RU" sz="3200" dirty="0" smtClean="0"/>
          </a:p>
          <a:p>
            <a:r>
              <a:rPr lang="ru-RU" sz="3200" dirty="0" smtClean="0"/>
              <a:t>ЁЛКА</a:t>
            </a:r>
          </a:p>
          <a:p>
            <a:r>
              <a:rPr lang="ru-RU" sz="3200" dirty="0" smtClean="0"/>
              <a:t>ВЕНОК</a:t>
            </a:r>
          </a:p>
          <a:p>
            <a:r>
              <a:rPr lang="ru-RU" sz="3200" dirty="0" smtClean="0"/>
              <a:t>СВЕЧА</a:t>
            </a:r>
          </a:p>
          <a:p>
            <a:r>
              <a:rPr lang="ru-RU" sz="3200" dirty="0" smtClean="0"/>
              <a:t>КОЛОКОЛЬЧИК</a:t>
            </a:r>
          </a:p>
          <a:p>
            <a:r>
              <a:rPr lang="ru-RU" sz="3200" dirty="0" smtClean="0"/>
              <a:t>ПОДАРОК</a:t>
            </a:r>
          </a:p>
          <a:p>
            <a:r>
              <a:rPr lang="ru-RU" sz="3200" dirty="0" smtClean="0"/>
              <a:t>ПЕЧЕНЬЕ</a:t>
            </a:r>
          </a:p>
          <a:p>
            <a:r>
              <a:rPr lang="ru-RU" sz="3200" dirty="0" smtClean="0"/>
              <a:t>ГЕРЛЯНДЫ </a:t>
            </a:r>
          </a:p>
          <a:p>
            <a:endParaRPr lang="ru-RU" sz="3200" dirty="0"/>
          </a:p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1907704" y="710859"/>
            <a:ext cx="51794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 Л О В А Р И К 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21948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457200" y="1435100"/>
            <a:ext cx="5050904" cy="4691063"/>
          </a:xfrm>
        </p:spPr>
        <p:txBody>
          <a:bodyPr/>
          <a:lstStyle/>
          <a:p>
            <a:endParaRPr lang="ru-RU" dirty="0"/>
          </a:p>
          <a:p>
            <a:r>
              <a:rPr lang="ru-RU" sz="3200" dirty="0" smtClean="0"/>
              <a:t>ИГРУШКИ НА ЁЛКУ</a:t>
            </a:r>
          </a:p>
          <a:p>
            <a:r>
              <a:rPr lang="ru-RU" sz="3200" dirty="0" smtClean="0"/>
              <a:t>СНЕЖИНКА</a:t>
            </a:r>
          </a:p>
          <a:p>
            <a:r>
              <a:rPr lang="ru-RU" sz="3200" dirty="0" smtClean="0"/>
              <a:t>СНЕГОВИК</a:t>
            </a:r>
          </a:p>
          <a:p>
            <a:r>
              <a:rPr lang="ru-RU" sz="3200" dirty="0" smtClean="0"/>
              <a:t>ДЕД МОРОЗ</a:t>
            </a:r>
          </a:p>
          <a:p>
            <a:r>
              <a:rPr lang="ru-RU" sz="3200" dirty="0" smtClean="0"/>
              <a:t>СНЕГУРОЧКА</a:t>
            </a:r>
          </a:p>
          <a:p>
            <a:r>
              <a:rPr lang="ru-RU" sz="3200" dirty="0" smtClean="0"/>
              <a:t>ДОЖДИК НА ЁЛКУ</a:t>
            </a:r>
          </a:p>
          <a:p>
            <a:r>
              <a:rPr lang="ru-RU" sz="3200" dirty="0" smtClean="0"/>
              <a:t>СНЕЖОК НА ЁЛКУ</a:t>
            </a:r>
          </a:p>
          <a:p>
            <a:endParaRPr lang="ru-RU" sz="3200" dirty="0"/>
          </a:p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1907704" y="710859"/>
            <a:ext cx="51794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 Л О В А Р И К 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5893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457200" y="1435100"/>
            <a:ext cx="5050904" cy="4691063"/>
          </a:xfrm>
        </p:spPr>
        <p:txBody>
          <a:bodyPr/>
          <a:lstStyle/>
          <a:p>
            <a:endParaRPr lang="ru-RU" dirty="0"/>
          </a:p>
          <a:p>
            <a:r>
              <a:rPr lang="ru-RU" sz="3200" dirty="0" smtClean="0"/>
              <a:t>ИИСУС ХРИСТОС</a:t>
            </a:r>
          </a:p>
          <a:p>
            <a:r>
              <a:rPr lang="ru-RU" sz="3200" dirty="0" smtClean="0"/>
              <a:t>БОГОРОДИЦА</a:t>
            </a:r>
          </a:p>
          <a:p>
            <a:r>
              <a:rPr lang="ru-RU" sz="3200" dirty="0" smtClean="0"/>
              <a:t>МЛАДЕНЕЦ</a:t>
            </a:r>
          </a:p>
          <a:p>
            <a:r>
              <a:rPr lang="ru-RU" sz="3200" dirty="0" smtClean="0"/>
              <a:t>ВИФЛЕЕМ </a:t>
            </a:r>
          </a:p>
          <a:p>
            <a:r>
              <a:rPr lang="ru-RU" sz="3200" dirty="0" smtClean="0"/>
              <a:t>ПЕЩЕРА</a:t>
            </a:r>
          </a:p>
          <a:p>
            <a:r>
              <a:rPr lang="ru-RU" sz="3200" dirty="0" smtClean="0"/>
              <a:t>АНГЕЛ</a:t>
            </a:r>
          </a:p>
          <a:p>
            <a:r>
              <a:rPr lang="ru-RU" sz="3200" dirty="0" smtClean="0"/>
              <a:t>ПОСТУХ</a:t>
            </a:r>
          </a:p>
          <a:p>
            <a:endParaRPr lang="ru-RU" sz="3200" dirty="0"/>
          </a:p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1907704" y="710859"/>
            <a:ext cx="51794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 Л О В А Р И К 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69931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457200" y="1435100"/>
            <a:ext cx="5050904" cy="4691063"/>
          </a:xfrm>
        </p:spPr>
        <p:txBody>
          <a:bodyPr/>
          <a:lstStyle/>
          <a:p>
            <a:r>
              <a:rPr lang="ru-RU" sz="3200" dirty="0" smtClean="0"/>
              <a:t>ВОЛХВЫ </a:t>
            </a:r>
          </a:p>
          <a:p>
            <a:r>
              <a:rPr lang="ru-RU" sz="3200" dirty="0" smtClean="0"/>
              <a:t>ЗВЕЗДА</a:t>
            </a:r>
          </a:p>
          <a:p>
            <a:r>
              <a:rPr lang="ru-RU" sz="3200" dirty="0" smtClean="0"/>
              <a:t>ИЕРУСАЛИМ </a:t>
            </a:r>
          </a:p>
          <a:p>
            <a:r>
              <a:rPr lang="ru-RU" sz="3200" dirty="0" smtClean="0"/>
              <a:t>БОГОСЛУЖЕНИЕ</a:t>
            </a:r>
          </a:p>
          <a:p>
            <a:r>
              <a:rPr lang="ru-RU" sz="3200" dirty="0" smtClean="0"/>
              <a:t>ХОР</a:t>
            </a:r>
          </a:p>
          <a:p>
            <a:r>
              <a:rPr lang="ru-RU" sz="3200" dirty="0" smtClean="0"/>
              <a:t>СВЯЩЕНИК</a:t>
            </a:r>
          </a:p>
          <a:p>
            <a:r>
              <a:rPr lang="ru-RU" sz="3200" dirty="0" smtClean="0"/>
              <a:t>ЖЕЛАНИЕ</a:t>
            </a:r>
          </a:p>
          <a:p>
            <a:r>
              <a:rPr lang="ru-RU" sz="3200" dirty="0" smtClean="0"/>
              <a:t>ОТКРЫТКА </a:t>
            </a:r>
          </a:p>
          <a:p>
            <a:endParaRPr lang="ru-RU" sz="3200" dirty="0" smtClean="0"/>
          </a:p>
          <a:p>
            <a:endParaRPr lang="ru-RU" sz="3200" dirty="0" smtClean="0"/>
          </a:p>
          <a:p>
            <a:endParaRPr lang="ru-RU" sz="3200" dirty="0"/>
          </a:p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1907704" y="710859"/>
            <a:ext cx="51794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 Л О В А Р И К 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11042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60512" y="188640"/>
            <a:ext cx="389972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sz="5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051" name="Picture 3" descr="C:\Users\Anna\Desktop\Рождество\загруженное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2538" y="1111970"/>
            <a:ext cx="3745168" cy="4167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9428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ЁЛКА </a:t>
            </a:r>
            <a:endParaRPr lang="cs-CZ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733" y="1700808"/>
            <a:ext cx="3494665" cy="3888431"/>
          </a:xfrm>
        </p:spPr>
      </p:pic>
    </p:spTree>
    <p:extLst>
      <p:ext uri="{BB962C8B-B14F-4D97-AF65-F5344CB8AC3E}">
        <p14:creationId xmlns:p14="http://schemas.microsoft.com/office/powerpoint/2010/main" val="84282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6200" y="2293144"/>
            <a:ext cx="4064000" cy="3048000"/>
          </a:xfrm>
        </p:spPr>
      </p:pic>
    </p:spTree>
    <p:extLst>
      <p:ext uri="{BB962C8B-B14F-4D97-AF65-F5344CB8AC3E}">
        <p14:creationId xmlns:p14="http://schemas.microsoft.com/office/powerpoint/2010/main" val="3014536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КОЛОКОЛЬЧИК</a:t>
            </a:r>
            <a:endParaRPr lang="cs-CZ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6200" y="2293144"/>
            <a:ext cx="4064000" cy="3048000"/>
          </a:xfrm>
        </p:spPr>
      </p:pic>
    </p:spTree>
    <p:extLst>
      <p:ext uri="{BB962C8B-B14F-4D97-AF65-F5344CB8AC3E}">
        <p14:creationId xmlns:p14="http://schemas.microsoft.com/office/powerpoint/2010/main" val="3330577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151" y="1554163"/>
            <a:ext cx="6784097" cy="4525962"/>
          </a:xfrm>
        </p:spPr>
      </p:pic>
    </p:spTree>
    <p:extLst>
      <p:ext uri="{BB962C8B-B14F-4D97-AF65-F5344CB8AC3E}">
        <p14:creationId xmlns:p14="http://schemas.microsoft.com/office/powerpoint/2010/main" val="105361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ПОДАРКИ</a:t>
            </a:r>
            <a:endParaRPr lang="cs-CZ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151" y="1554163"/>
            <a:ext cx="6784097" cy="4525962"/>
          </a:xfrm>
        </p:spPr>
      </p:pic>
    </p:spTree>
    <p:extLst>
      <p:ext uri="{BB962C8B-B14F-4D97-AF65-F5344CB8AC3E}">
        <p14:creationId xmlns:p14="http://schemas.microsoft.com/office/powerpoint/2010/main" val="194373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200" y="1658144"/>
            <a:ext cx="5080000" cy="4318000"/>
          </a:xfrm>
        </p:spPr>
      </p:pic>
    </p:spTree>
    <p:extLst>
      <p:ext uri="{BB962C8B-B14F-4D97-AF65-F5344CB8AC3E}">
        <p14:creationId xmlns:p14="http://schemas.microsoft.com/office/powerpoint/2010/main" val="3253240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ПЕЧЕНЬЕ </a:t>
            </a:r>
            <a:endParaRPr lang="cs-CZ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200" y="1658144"/>
            <a:ext cx="5080000" cy="4318000"/>
          </a:xfrm>
        </p:spPr>
      </p:pic>
    </p:spTree>
    <p:extLst>
      <p:ext uri="{BB962C8B-B14F-4D97-AF65-F5344CB8AC3E}">
        <p14:creationId xmlns:p14="http://schemas.microsoft.com/office/powerpoint/2010/main" val="722039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СНЕЖОК НА ЁЛКУ</a:t>
            </a:r>
            <a:endParaRPr lang="cs-CZ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9262" y="1621631"/>
            <a:ext cx="5857875" cy="4391025"/>
          </a:xfrm>
        </p:spPr>
      </p:pic>
    </p:spTree>
    <p:extLst>
      <p:ext uri="{BB962C8B-B14F-4D97-AF65-F5344CB8AC3E}">
        <p14:creationId xmlns:p14="http://schemas.microsoft.com/office/powerpoint/2010/main" val="164915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9262" y="1621631"/>
            <a:ext cx="5857875" cy="4391025"/>
          </a:xfrm>
        </p:spPr>
      </p:pic>
    </p:spTree>
    <p:extLst>
      <p:ext uri="{BB962C8B-B14F-4D97-AF65-F5344CB8AC3E}">
        <p14:creationId xmlns:p14="http://schemas.microsoft.com/office/powerpoint/2010/main" val="381452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853" y="1844824"/>
            <a:ext cx="4536504" cy="4536504"/>
          </a:xfrm>
        </p:spPr>
      </p:pic>
    </p:spTree>
    <p:extLst>
      <p:ext uri="{BB962C8B-B14F-4D97-AF65-F5344CB8AC3E}">
        <p14:creationId xmlns:p14="http://schemas.microsoft.com/office/powerpoint/2010/main" val="1073614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ДОЖДИК НА ЁЛКУ</a:t>
            </a:r>
            <a:endParaRPr lang="cs-CZ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853" y="1844824"/>
            <a:ext cx="4536504" cy="4536504"/>
          </a:xfrm>
        </p:spPr>
      </p:pic>
    </p:spTree>
    <p:extLst>
      <p:ext uri="{BB962C8B-B14F-4D97-AF65-F5344CB8AC3E}">
        <p14:creationId xmlns:p14="http://schemas.microsoft.com/office/powerpoint/2010/main" val="1171292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331" y="1554163"/>
            <a:ext cx="4663738" cy="4525962"/>
          </a:xfrm>
        </p:spPr>
      </p:pic>
    </p:spTree>
    <p:extLst>
      <p:ext uri="{BB962C8B-B14F-4D97-AF65-F5344CB8AC3E}">
        <p14:creationId xmlns:p14="http://schemas.microsoft.com/office/powerpoint/2010/main" val="518971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ВЕНОК</a:t>
            </a:r>
            <a:endParaRPr lang="cs-CZ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331" y="1554163"/>
            <a:ext cx="4663738" cy="4525962"/>
          </a:xfrm>
        </p:spPr>
      </p:pic>
    </p:spTree>
    <p:extLst>
      <p:ext uri="{BB962C8B-B14F-4D97-AF65-F5344CB8AC3E}">
        <p14:creationId xmlns:p14="http://schemas.microsoft.com/office/powerpoint/2010/main" val="3713059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902" y="1988840"/>
            <a:ext cx="3960440" cy="3960440"/>
          </a:xfrm>
        </p:spPr>
      </p:pic>
    </p:spTree>
    <p:extLst>
      <p:ext uri="{BB962C8B-B14F-4D97-AF65-F5344CB8AC3E}">
        <p14:creationId xmlns:p14="http://schemas.microsoft.com/office/powerpoint/2010/main" val="3699973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СНЕГУРОЧКА</a:t>
            </a:r>
            <a:endParaRPr lang="cs-CZ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902" y="1988840"/>
            <a:ext cx="3960440" cy="3960440"/>
          </a:xfrm>
        </p:spPr>
      </p:pic>
    </p:spTree>
    <p:extLst>
      <p:ext uri="{BB962C8B-B14F-4D97-AF65-F5344CB8AC3E}">
        <p14:creationId xmlns:p14="http://schemas.microsoft.com/office/powerpoint/2010/main" val="618887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9" y="1628800"/>
            <a:ext cx="4078520" cy="4578716"/>
          </a:xfrm>
        </p:spPr>
      </p:pic>
    </p:spTree>
    <p:extLst>
      <p:ext uri="{BB962C8B-B14F-4D97-AF65-F5344CB8AC3E}">
        <p14:creationId xmlns:p14="http://schemas.microsoft.com/office/powerpoint/2010/main" val="3971414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СНЕГОВИК</a:t>
            </a:r>
            <a:endParaRPr lang="cs-CZ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9" y="1628800"/>
            <a:ext cx="4078520" cy="4578716"/>
          </a:xfrm>
        </p:spPr>
      </p:pic>
    </p:spTree>
    <p:extLst>
      <p:ext uri="{BB962C8B-B14F-4D97-AF65-F5344CB8AC3E}">
        <p14:creationId xmlns:p14="http://schemas.microsoft.com/office/powerpoint/2010/main" val="2998171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463" y="1628800"/>
            <a:ext cx="3313177" cy="4680520"/>
          </a:xfrm>
        </p:spPr>
      </p:pic>
    </p:spTree>
    <p:extLst>
      <p:ext uri="{BB962C8B-B14F-4D97-AF65-F5344CB8AC3E}">
        <p14:creationId xmlns:p14="http://schemas.microsoft.com/office/powerpoint/2010/main" val="1959351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ДЕД МОРОЗ </a:t>
            </a:r>
            <a:endParaRPr lang="cs-CZ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463" y="1628800"/>
            <a:ext cx="3313177" cy="4680520"/>
          </a:xfrm>
        </p:spPr>
      </p:pic>
    </p:spTree>
    <p:extLst>
      <p:ext uri="{BB962C8B-B14F-4D97-AF65-F5344CB8AC3E}">
        <p14:creationId xmlns:p14="http://schemas.microsoft.com/office/powerpoint/2010/main" val="613119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1666" y="1554163"/>
            <a:ext cx="4113067" cy="4525962"/>
          </a:xfrm>
        </p:spPr>
      </p:pic>
    </p:spTree>
    <p:extLst>
      <p:ext uri="{BB962C8B-B14F-4D97-AF65-F5344CB8AC3E}">
        <p14:creationId xmlns:p14="http://schemas.microsoft.com/office/powerpoint/2010/main" val="2419479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СНЕЖИНКА</a:t>
            </a:r>
            <a:endParaRPr lang="cs-CZ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1666" y="1554163"/>
            <a:ext cx="4113067" cy="4525962"/>
          </a:xfrm>
        </p:spPr>
      </p:pic>
    </p:spTree>
    <p:extLst>
      <p:ext uri="{BB962C8B-B14F-4D97-AF65-F5344CB8AC3E}">
        <p14:creationId xmlns:p14="http://schemas.microsoft.com/office/powerpoint/2010/main" val="1715649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620" y="1554163"/>
            <a:ext cx="3513159" cy="4525962"/>
          </a:xfrm>
        </p:spPr>
      </p:pic>
    </p:spTree>
    <p:extLst>
      <p:ext uri="{BB962C8B-B14F-4D97-AF65-F5344CB8AC3E}">
        <p14:creationId xmlns:p14="http://schemas.microsoft.com/office/powerpoint/2010/main" val="854997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СВЕЧА</a:t>
            </a:r>
            <a:endParaRPr lang="cs-CZ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620" y="1554163"/>
            <a:ext cx="3513159" cy="4525962"/>
          </a:xfrm>
        </p:spPr>
      </p:pic>
    </p:spTree>
    <p:extLst>
      <p:ext uri="{BB962C8B-B14F-4D97-AF65-F5344CB8AC3E}">
        <p14:creationId xmlns:p14="http://schemas.microsoft.com/office/powerpoint/2010/main" val="1741228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848" y="1900551"/>
            <a:ext cx="5398448" cy="3976720"/>
          </a:xfrm>
        </p:spPr>
      </p:pic>
    </p:spTree>
    <p:extLst>
      <p:ext uri="{BB962C8B-B14F-4D97-AF65-F5344CB8AC3E}">
        <p14:creationId xmlns:p14="http://schemas.microsoft.com/office/powerpoint/2010/main" val="7844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ИГРУШКИ НА ЁЛКУ</a:t>
            </a:r>
            <a:endParaRPr lang="cs-CZ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848" y="1900551"/>
            <a:ext cx="5398448" cy="3976720"/>
          </a:xfrm>
        </p:spPr>
      </p:pic>
    </p:spTree>
    <p:extLst>
      <p:ext uri="{BB962C8B-B14F-4D97-AF65-F5344CB8AC3E}">
        <p14:creationId xmlns:p14="http://schemas.microsoft.com/office/powerpoint/2010/main" val="3479025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354" y="1933418"/>
            <a:ext cx="6327990" cy="3943853"/>
          </a:xfrm>
        </p:spPr>
      </p:pic>
    </p:spTree>
    <p:extLst>
      <p:ext uri="{BB962C8B-B14F-4D97-AF65-F5344CB8AC3E}">
        <p14:creationId xmlns:p14="http://schemas.microsoft.com/office/powerpoint/2010/main" val="363243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ГЕРЛЯНДЫ </a:t>
            </a:r>
            <a:endParaRPr lang="cs-CZ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354" y="1933418"/>
            <a:ext cx="6327990" cy="3943853"/>
          </a:xfrm>
        </p:spPr>
      </p:pic>
    </p:spTree>
    <p:extLst>
      <p:ext uri="{BB962C8B-B14F-4D97-AF65-F5344CB8AC3E}">
        <p14:creationId xmlns:p14="http://schemas.microsoft.com/office/powerpoint/2010/main" val="3928190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025" y="3002756"/>
            <a:ext cx="2800350" cy="1628775"/>
          </a:xfrm>
        </p:spPr>
      </p:pic>
    </p:spTree>
    <p:extLst>
      <p:ext uri="{BB962C8B-B14F-4D97-AF65-F5344CB8AC3E}">
        <p14:creationId xmlns:p14="http://schemas.microsoft.com/office/powerpoint/2010/main" val="3077668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ЗВЕЗДА</a:t>
            </a:r>
            <a:endParaRPr lang="cs-CZ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025" y="3002756"/>
            <a:ext cx="2800350" cy="1628775"/>
          </a:xfrm>
        </p:spPr>
      </p:pic>
    </p:spTree>
    <p:extLst>
      <p:ext uri="{BB962C8B-B14F-4D97-AF65-F5344CB8AC3E}">
        <p14:creationId xmlns:p14="http://schemas.microsoft.com/office/powerpoint/2010/main" val="3999208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val="409590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АНГЕЛ </a:t>
            </a:r>
            <a:endParaRPr lang="cs-CZ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val="195776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Что такое РОЖДЕСТВО? 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778" y="1556792"/>
            <a:ext cx="9217024" cy="5301208"/>
          </a:xfrm>
        </p:spPr>
      </p:pic>
    </p:spTree>
    <p:extLst>
      <p:ext uri="{BB962C8B-B14F-4D97-AF65-F5344CB8AC3E}">
        <p14:creationId xmlns:p14="http://schemas.microsoft.com/office/powerpoint/2010/main" val="1872608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6993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6802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80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523" y="0"/>
            <a:ext cx="9276523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55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002060"/>
                </a:solidFill>
              </a:rPr>
              <a:t>В о п р о с ы </a:t>
            </a:r>
            <a:endParaRPr lang="cs-CZ" sz="6000" b="1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dirty="0" smtClean="0"/>
              <a:t>Когда отмечают Рождество в России? </a:t>
            </a:r>
            <a:endParaRPr lang="cs-CZ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/>
        <p:txBody>
          <a:bodyPr>
            <a:noAutofit/>
          </a:bodyPr>
          <a:lstStyle/>
          <a:p>
            <a:r>
              <a:rPr lang="ru-RU" dirty="0" smtClean="0"/>
              <a:t>Когда отмечают Рождество в европейских странах ? </a:t>
            </a:r>
            <a:endParaRPr lang="cs-CZ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579" y="1620217"/>
            <a:ext cx="4035829" cy="3333404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9011" y="2492896"/>
            <a:ext cx="4229914" cy="3168352"/>
          </a:xfrm>
        </p:spPr>
      </p:pic>
    </p:spTree>
    <p:extLst>
      <p:ext uri="{BB962C8B-B14F-4D97-AF65-F5344CB8AC3E}">
        <p14:creationId xmlns:p14="http://schemas.microsoft.com/office/powerpoint/2010/main" val="435175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2060"/>
                </a:solidFill>
              </a:rPr>
              <a:t>В о п р о с ы 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Что такое Рождество? </a:t>
            </a:r>
            <a:endParaRPr lang="cs-CZ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Почему Рождество – это мать всех праздников? </a:t>
            </a:r>
            <a:endParaRPr lang="cs-CZ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40768"/>
            <a:ext cx="3246478" cy="4066879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3070" y="1340768"/>
            <a:ext cx="2905314" cy="4143051"/>
          </a:xfrm>
        </p:spPr>
      </p:pic>
    </p:spTree>
    <p:extLst>
      <p:ext uri="{BB962C8B-B14F-4D97-AF65-F5344CB8AC3E}">
        <p14:creationId xmlns:p14="http://schemas.microsoft.com/office/powerpoint/2010/main" val="3576964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9366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321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000" dirty="0" smtClean="0">
                <a:solidFill>
                  <a:srgbClr val="002060"/>
                </a:solidFill>
              </a:rPr>
              <a:t>В о п р о с ы </a:t>
            </a:r>
            <a:endParaRPr lang="cs-CZ" sz="6000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ru-RU" sz="2800" dirty="0" smtClean="0"/>
              <a:t>Где родился сын Божий? </a:t>
            </a:r>
            <a:endParaRPr lang="cs-CZ" sz="28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5025" y="1556791"/>
            <a:ext cx="4319463" cy="618083"/>
          </a:xfrm>
        </p:spPr>
        <p:txBody>
          <a:bodyPr>
            <a:noAutofit/>
          </a:bodyPr>
          <a:lstStyle/>
          <a:p>
            <a:r>
              <a:rPr lang="ru-RU" dirty="0" smtClean="0"/>
              <a:t>Как будет по-русски</a:t>
            </a:r>
            <a:r>
              <a:rPr lang="en-GB" dirty="0"/>
              <a:t> </a:t>
            </a:r>
            <a:r>
              <a:rPr lang="en-GB" dirty="0" err="1" smtClean="0"/>
              <a:t>Jezulatko</a:t>
            </a:r>
            <a:r>
              <a:rPr lang="ru-RU" dirty="0" smtClean="0"/>
              <a:t>? </a:t>
            </a:r>
            <a:endParaRPr lang="cs-CZ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852935"/>
            <a:ext cx="4360793" cy="2742831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3450" y="1316038"/>
            <a:ext cx="2078925" cy="3941762"/>
          </a:xfrm>
        </p:spPr>
      </p:pic>
    </p:spTree>
    <p:extLst>
      <p:ext uri="{BB962C8B-B14F-4D97-AF65-F5344CB8AC3E}">
        <p14:creationId xmlns:p14="http://schemas.microsoft.com/office/powerpoint/2010/main" val="3526104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467544" y="764704"/>
            <a:ext cx="3816424" cy="19442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Рождение </a:t>
            </a:r>
          </a:p>
          <a:p>
            <a:pPr algn="ctr"/>
            <a:r>
              <a:rPr lang="ru-RU" sz="3200" b="1" dirty="0" smtClean="0"/>
              <a:t>Иисуса Христа 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2896202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759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0139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Куда был положен младенец? </a:t>
            </a:r>
            <a:endParaRPr lang="cs-CZ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182176"/>
            <a:ext cx="3763318" cy="5675824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2812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002060"/>
                </a:solidFill>
              </a:rPr>
              <a:t>В о п р о с ы </a:t>
            </a:r>
            <a:endParaRPr lang="cs-CZ" sz="6000" b="1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Кто первый пришёл поклониться Иисусу? </a:t>
            </a:r>
            <a:endParaRPr lang="cs-CZ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Что волхвам указало путь в Иерусалим? </a:t>
            </a:r>
            <a:endParaRPr lang="cs-CZ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271" y="1316038"/>
            <a:ext cx="3012445" cy="3941762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7" y="2204863"/>
            <a:ext cx="2438170" cy="3925867"/>
          </a:xfrm>
        </p:spPr>
      </p:pic>
    </p:spTree>
    <p:extLst>
      <p:ext uri="{BB962C8B-B14F-4D97-AF65-F5344CB8AC3E}">
        <p14:creationId xmlns:p14="http://schemas.microsoft.com/office/powerpoint/2010/main" val="4142890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ТРАДИЦИИ НА РУСИ  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12568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Еще </a:t>
            </a:r>
            <a:r>
              <a:rPr lang="ru-RU" sz="2400" b="1" dirty="0"/>
              <a:t>летом русские хозяйки мариновали и солили </a:t>
            </a:r>
            <a:r>
              <a:rPr lang="ru-RU" sz="2400" b="1" dirty="0" smtClean="0"/>
              <a:t>грибы</a:t>
            </a:r>
          </a:p>
          <a:p>
            <a:r>
              <a:rPr lang="ru-RU" sz="2400" b="1" dirty="0"/>
              <a:t>З</a:t>
            </a:r>
            <a:r>
              <a:rPr lang="ru-RU" sz="2400" b="1" dirty="0" smtClean="0"/>
              <a:t>акручивали </a:t>
            </a:r>
            <a:r>
              <a:rPr lang="ru-RU" sz="2400" b="1" dirty="0"/>
              <a:t>разную </a:t>
            </a:r>
            <a:r>
              <a:rPr lang="ru-RU" sz="2400" b="1" dirty="0" smtClean="0"/>
              <a:t>ягоду</a:t>
            </a:r>
          </a:p>
          <a:p>
            <a:r>
              <a:rPr lang="ru-RU" sz="2400" b="1" dirty="0"/>
              <a:t>З</a:t>
            </a:r>
            <a:r>
              <a:rPr lang="ru-RU" sz="2400" b="1" dirty="0" smtClean="0"/>
              <a:t>а </a:t>
            </a:r>
            <a:r>
              <a:rPr lang="ru-RU" sz="2400" b="1" dirty="0"/>
              <a:t>неделю до праздника закалывали свинью </a:t>
            </a:r>
            <a:endParaRPr lang="ru-RU" sz="2400" b="1" dirty="0" smtClean="0"/>
          </a:p>
          <a:p>
            <a:r>
              <a:rPr lang="ru-RU" sz="2400" b="1" dirty="0"/>
              <a:t>З</a:t>
            </a:r>
            <a:r>
              <a:rPr lang="ru-RU" sz="2400" b="1" dirty="0" smtClean="0"/>
              <a:t>аранее </a:t>
            </a:r>
            <a:r>
              <a:rPr lang="ru-RU" sz="2400" b="1" dirty="0"/>
              <a:t>пеклись пироги и специальные рождественские пряники. </a:t>
            </a:r>
            <a:endParaRPr lang="ru-RU" sz="2400" b="1" dirty="0" smtClean="0"/>
          </a:p>
          <a:p>
            <a:r>
              <a:rPr lang="ru-RU" sz="2400" b="1" dirty="0"/>
              <a:t>Дом перед Рождеством приводился в полнейший порядок. </a:t>
            </a:r>
          </a:p>
          <a:p>
            <a:r>
              <a:rPr lang="ru-RU" sz="2400" b="1" dirty="0" smtClean="0"/>
              <a:t>Празднику </a:t>
            </a:r>
            <a:r>
              <a:rPr lang="ru-RU" sz="2400" b="1" dirty="0"/>
              <a:t>Рождества предшествует длительный </a:t>
            </a:r>
            <a:r>
              <a:rPr lang="ru-RU" sz="2400" b="1" dirty="0" smtClean="0"/>
              <a:t>пост</a:t>
            </a:r>
          </a:p>
          <a:p>
            <a:r>
              <a:rPr lang="ru-RU" sz="2400" b="1" dirty="0" smtClean="0"/>
              <a:t>Если </a:t>
            </a:r>
            <a:r>
              <a:rPr lang="ru-RU" sz="2400" b="1" dirty="0"/>
              <a:t>кто-либо и нарушал основной </a:t>
            </a:r>
            <a:r>
              <a:rPr lang="ru-RU" sz="2400" b="1" dirty="0" smtClean="0"/>
              <a:t>пост</a:t>
            </a:r>
            <a:r>
              <a:rPr lang="ru-RU" sz="2400" b="1" dirty="0"/>
              <a:t> </a:t>
            </a:r>
            <a:endParaRPr lang="ru-RU" sz="2400" b="1" dirty="0" smtClean="0"/>
          </a:p>
          <a:p>
            <a:pPr marL="0" indent="0">
              <a:buNone/>
            </a:pPr>
            <a:r>
              <a:rPr lang="ru-RU" sz="2400" b="1" dirty="0"/>
              <a:t> </a:t>
            </a:r>
            <a:r>
              <a:rPr lang="ru-RU" sz="2400" b="1" dirty="0" smtClean="0"/>
              <a:t>      «пост </a:t>
            </a:r>
            <a:r>
              <a:rPr lang="ru-RU" sz="2400" b="1" dirty="0"/>
              <a:t>– не мост можно и объехать», то накануне </a:t>
            </a:r>
            <a:r>
              <a:rPr lang="ru-RU" sz="2400" b="1" dirty="0" smtClean="0"/>
              <a:t>к </a:t>
            </a:r>
            <a:r>
              <a:rPr lang="ru-RU" sz="2400" b="1" dirty="0"/>
              <a:t>столу </a:t>
            </a:r>
            <a:r>
              <a:rPr lang="ru-RU" sz="2400" b="1" dirty="0" smtClean="0"/>
              <a:t>                    садились </a:t>
            </a:r>
            <a:r>
              <a:rPr lang="ru-RU" sz="2400" b="1" dirty="0"/>
              <a:t>лишь с появлением на небе первой </a:t>
            </a:r>
            <a:r>
              <a:rPr lang="ru-RU" sz="2400" b="1" dirty="0" smtClean="0"/>
              <a:t>звезды. 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85143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ТРАДИЦИИ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на </a:t>
            </a:r>
            <a:r>
              <a:rPr lang="ru-RU" dirty="0" err="1" smtClean="0">
                <a:solidFill>
                  <a:schemeClr val="accent6">
                    <a:lumMod val="75000"/>
                  </a:schemeClr>
                </a:solidFill>
              </a:rPr>
              <a:t>руси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Если небо было в тучах, то дожидались темноты и после торжественной молитвы усаживались за рождественское застолье</a:t>
            </a:r>
            <a:r>
              <a:rPr lang="ru-RU" b="1" dirty="0" smtClean="0"/>
              <a:t>.</a:t>
            </a:r>
          </a:p>
          <a:p>
            <a:r>
              <a:rPr lang="ru-RU" b="1" dirty="0" smtClean="0"/>
              <a:t> </a:t>
            </a:r>
            <a:r>
              <a:rPr lang="ru-RU" b="1" dirty="0"/>
              <a:t>Но «основное» угощение еще не подавали. </a:t>
            </a:r>
            <a:endParaRPr lang="ru-RU" b="1" dirty="0" smtClean="0"/>
          </a:p>
          <a:p>
            <a:r>
              <a:rPr lang="ru-RU" b="1" dirty="0" smtClean="0"/>
              <a:t>Обходились «кутьёй</a:t>
            </a:r>
            <a:r>
              <a:rPr lang="ru-RU" b="1" dirty="0"/>
              <a:t>» </a:t>
            </a:r>
            <a:r>
              <a:rPr lang="ru-RU" b="1" dirty="0" smtClean="0"/>
              <a:t> –сухая каша </a:t>
            </a:r>
          </a:p>
          <a:p>
            <a:r>
              <a:rPr lang="ru-RU" b="1" dirty="0" smtClean="0"/>
              <a:t>Только </a:t>
            </a:r>
            <a:r>
              <a:rPr lang="ru-RU" b="1" dirty="0"/>
              <a:t>придя домой, отстояв торжественную праздничную церковную службу, подавали к столу основное угощение.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106662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Традиции на </a:t>
            </a:r>
            <a:r>
              <a:rPr lang="ru-RU" dirty="0" err="1" smtClean="0">
                <a:solidFill>
                  <a:schemeClr val="accent6">
                    <a:lumMod val="75000"/>
                  </a:schemeClr>
                </a:solidFill>
              </a:rPr>
              <a:t>руси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/>
              <a:t>На рождественском столе стояло 13 блюд. </a:t>
            </a:r>
            <a:endParaRPr lang="ru-RU" b="1" dirty="0" smtClean="0"/>
          </a:p>
          <a:p>
            <a:r>
              <a:rPr lang="ru-RU" b="1" dirty="0" smtClean="0"/>
              <a:t>поросята, </a:t>
            </a:r>
            <a:r>
              <a:rPr lang="ru-RU" b="1" dirty="0"/>
              <a:t>заяц в горшочке, </a:t>
            </a:r>
            <a:r>
              <a:rPr lang="ru-RU" b="1" dirty="0" smtClean="0"/>
              <a:t>каша, салаты</a:t>
            </a:r>
            <a:r>
              <a:rPr lang="ru-RU" b="1" dirty="0"/>
              <a:t>, рыбные закуски, красный борщ, пироги, рулеты, пряники. </a:t>
            </a:r>
            <a:endParaRPr lang="ru-RU" b="1" dirty="0" smtClean="0"/>
          </a:p>
          <a:p>
            <a:r>
              <a:rPr lang="ru-RU" b="1" dirty="0" smtClean="0"/>
              <a:t>Количество людей за столом должно </a:t>
            </a:r>
            <a:r>
              <a:rPr lang="ru-RU" b="1" dirty="0"/>
              <a:t>было быть </a:t>
            </a:r>
            <a:r>
              <a:rPr lang="ru-RU" b="1" dirty="0" smtClean="0"/>
              <a:t>чётным</a:t>
            </a:r>
            <a:r>
              <a:rPr lang="ru-RU" b="1" dirty="0"/>
              <a:t>. </a:t>
            </a:r>
            <a:endParaRPr lang="ru-RU" b="1" dirty="0" smtClean="0"/>
          </a:p>
          <a:p>
            <a:r>
              <a:rPr lang="ru-RU" b="1" dirty="0" smtClean="0"/>
              <a:t>При </a:t>
            </a:r>
            <a:r>
              <a:rPr lang="ru-RU" b="1" dirty="0"/>
              <a:t>нечетном числе, ставился лишний прибор. </a:t>
            </a:r>
            <a:endParaRPr lang="ru-RU" b="1" dirty="0" smtClean="0"/>
          </a:p>
          <a:p>
            <a:r>
              <a:rPr lang="ru-RU" b="1" dirty="0" smtClean="0"/>
              <a:t>Все </a:t>
            </a:r>
            <a:r>
              <a:rPr lang="ru-RU" b="1" dirty="0"/>
              <a:t>должны были попробовать каждое блюдо, главным из которых считалась теперь уже «богатая кутья» со сливками, медом, пряностями, изюмом и миндалем.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794734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Традиции на Руси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В рождественскую ночь открывали настежь дверь и звали к праздничному застолью любого прохожего, который шел </a:t>
            </a:r>
            <a:r>
              <a:rPr lang="ru-RU" b="1" dirty="0" smtClean="0"/>
              <a:t>мимо</a:t>
            </a:r>
          </a:p>
          <a:p>
            <a:r>
              <a:rPr lang="ru-RU" b="1" dirty="0" smtClean="0"/>
              <a:t>даже </a:t>
            </a:r>
            <a:r>
              <a:rPr lang="ru-RU" b="1" dirty="0"/>
              <a:t>если им оказывался бездомный нищий. </a:t>
            </a:r>
            <a:endParaRPr lang="ru-RU" b="1" dirty="0" smtClean="0"/>
          </a:p>
          <a:p>
            <a:r>
              <a:rPr lang="ru-RU" b="1" dirty="0" smtClean="0"/>
              <a:t>По </a:t>
            </a:r>
            <a:r>
              <a:rPr lang="ru-RU" b="1" dirty="0"/>
              <a:t>старинному поверью, считалось, что в его образе может скрываться сам Христос.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578279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Традиции в России 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b="1" dirty="0"/>
              <a:t>Сейчас Рождество в России празднуют с 6 на 7 января. </a:t>
            </a:r>
            <a:endParaRPr lang="ru-RU" b="1" dirty="0" smtClean="0"/>
          </a:p>
          <a:p>
            <a:r>
              <a:rPr lang="ru-RU" b="1" dirty="0" smtClean="0"/>
              <a:t>Ночью </a:t>
            </a:r>
            <a:r>
              <a:rPr lang="ru-RU" b="1" dirty="0"/>
              <a:t>в церквах идет праздничная служба. </a:t>
            </a:r>
            <a:endParaRPr lang="ru-RU" b="1" dirty="0" smtClean="0"/>
          </a:p>
          <a:p>
            <a:r>
              <a:rPr lang="ru-RU" b="1" dirty="0" smtClean="0"/>
              <a:t>Новый </a:t>
            </a:r>
            <a:r>
              <a:rPr lang="ru-RU" b="1" dirty="0"/>
              <a:t>год для русского менталитета главнее Рождества, наверное, потому что к моменту праздника в стране отдыхают уже неделю. </a:t>
            </a:r>
            <a:endParaRPr lang="ru-RU" b="1" dirty="0" smtClean="0"/>
          </a:p>
          <a:p>
            <a:r>
              <a:rPr lang="ru-RU" b="1" dirty="0" smtClean="0"/>
              <a:t>К </a:t>
            </a:r>
            <a:r>
              <a:rPr lang="ru-RU" b="1" dirty="0"/>
              <a:t>праздничному столу в Рождество сегодня подают самые разнообразные угощения. Одна хозяйка предпочитает готовить гуся, или европейскую индейку, другая – советскую селедку под шубой или оливье, а третья лепит манты.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11977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6000" dirty="0" smtClean="0">
                <a:solidFill>
                  <a:srgbClr val="002060"/>
                </a:solidFill>
              </a:rPr>
              <a:t>Словарик </a:t>
            </a:r>
            <a:endParaRPr lang="cs-CZ" sz="6000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dirty="0" smtClean="0">
                <a:solidFill>
                  <a:schemeClr val="tx1"/>
                </a:solidFill>
              </a:rPr>
              <a:t>Гусь 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Индейка 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88" y="1677789"/>
            <a:ext cx="4291012" cy="3218259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539" y="1700808"/>
            <a:ext cx="4229913" cy="3168352"/>
          </a:xfrm>
        </p:spPr>
      </p:pic>
    </p:spTree>
    <p:extLst>
      <p:ext uri="{BB962C8B-B14F-4D97-AF65-F5344CB8AC3E}">
        <p14:creationId xmlns:p14="http://schemas.microsoft.com/office/powerpoint/2010/main" val="1364413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6000" dirty="0" smtClean="0">
                <a:solidFill>
                  <a:srgbClr val="002060"/>
                </a:solidFill>
              </a:rPr>
              <a:t>словарик</a:t>
            </a:r>
            <a:endParaRPr lang="cs-CZ" sz="6000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Селёдка под шубой 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Оливье 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46" y="1700808"/>
            <a:ext cx="4220852" cy="3168352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764173"/>
            <a:ext cx="4289425" cy="3045491"/>
          </a:xfrm>
        </p:spPr>
      </p:pic>
    </p:spTree>
    <p:extLst>
      <p:ext uri="{BB962C8B-B14F-4D97-AF65-F5344CB8AC3E}">
        <p14:creationId xmlns:p14="http://schemas.microsoft.com/office/powerpoint/2010/main" val="4046985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r="4131"/>
          <a:stretch>
            <a:fillRect/>
          </a:stretch>
        </p:blipFill>
        <p:spPr/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6000" dirty="0" smtClean="0">
                <a:solidFill>
                  <a:srgbClr val="FF0000"/>
                </a:solidFill>
              </a:rPr>
              <a:t>М А Н Т Ы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373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5" b="1515"/>
          <a:stretch>
            <a:fillRect/>
          </a:stretch>
        </p:blipFill>
        <p:spPr/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6000" dirty="0" smtClean="0">
                <a:solidFill>
                  <a:srgbClr val="FF0000"/>
                </a:solidFill>
              </a:rPr>
              <a:t>П е л ь м е н и 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351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2" r="1772"/>
          <a:stretch>
            <a:fillRect/>
          </a:stretch>
        </p:blipFill>
        <p:spPr/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6000" dirty="0" smtClean="0">
                <a:solidFill>
                  <a:srgbClr val="FF0000"/>
                </a:solidFill>
              </a:rPr>
              <a:t>В а р е н и к и 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1313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nna\Desktop\Рождество\UMg0oLQioD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50505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129653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45" b="4545"/>
          <a:stretch>
            <a:fillRect/>
          </a:stretch>
        </p:blipFill>
        <p:spPr/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6000" dirty="0" smtClean="0">
                <a:solidFill>
                  <a:srgbClr val="0070C0"/>
                </a:solidFill>
              </a:rPr>
              <a:t>С Уважением </a:t>
            </a:r>
            <a:endParaRPr lang="cs-CZ" sz="6000" dirty="0">
              <a:solidFill>
                <a:srgbClr val="0070C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4400" dirty="0" smtClean="0">
                <a:solidFill>
                  <a:srgbClr val="00B0F0"/>
                </a:solidFill>
              </a:rPr>
              <a:t>Анна Кузнецова </a:t>
            </a:r>
            <a:endParaRPr lang="cs-CZ" sz="44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0236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160</TotalTime>
  <Words>572</Words>
  <Application>Microsoft Office PowerPoint</Application>
  <PresentationFormat>Экран (4:3)</PresentationFormat>
  <Paragraphs>118</Paragraphs>
  <Slides>64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64</vt:i4>
      </vt:variant>
    </vt:vector>
  </HeadingPairs>
  <TitlesOfParts>
    <vt:vector size="65" baseType="lpstr">
      <vt:lpstr>Трек</vt:lpstr>
      <vt:lpstr>Презентация PowerPoint</vt:lpstr>
      <vt:lpstr>Всё о Рождестве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ЁЛКА </vt:lpstr>
      <vt:lpstr>Презентация PowerPoint</vt:lpstr>
      <vt:lpstr>КОЛОКОЛЬЧИК</vt:lpstr>
      <vt:lpstr>Презентация PowerPoint</vt:lpstr>
      <vt:lpstr>ПОДАРКИ</vt:lpstr>
      <vt:lpstr>Презентация PowerPoint</vt:lpstr>
      <vt:lpstr>ПЕЧЕНЬЕ </vt:lpstr>
      <vt:lpstr>СНЕЖОК НА ЁЛКУ</vt:lpstr>
      <vt:lpstr>Презентация PowerPoint</vt:lpstr>
      <vt:lpstr>Презентация PowerPoint</vt:lpstr>
      <vt:lpstr>ДОЖДИК НА ЁЛКУ</vt:lpstr>
      <vt:lpstr>Презентация PowerPoint</vt:lpstr>
      <vt:lpstr>ВЕНОК</vt:lpstr>
      <vt:lpstr>Презентация PowerPoint</vt:lpstr>
      <vt:lpstr>СНЕГУРОЧКА</vt:lpstr>
      <vt:lpstr>Презентация PowerPoint</vt:lpstr>
      <vt:lpstr>СНЕГОВИК</vt:lpstr>
      <vt:lpstr>Презентация PowerPoint</vt:lpstr>
      <vt:lpstr>ДЕД МОРОЗ </vt:lpstr>
      <vt:lpstr>Презентация PowerPoint</vt:lpstr>
      <vt:lpstr>СНЕЖИНКА</vt:lpstr>
      <vt:lpstr>Презентация PowerPoint</vt:lpstr>
      <vt:lpstr>СВЕЧА</vt:lpstr>
      <vt:lpstr>Презентация PowerPoint</vt:lpstr>
      <vt:lpstr>ИГРУШКИ НА ЁЛКУ</vt:lpstr>
      <vt:lpstr>Презентация PowerPoint</vt:lpstr>
      <vt:lpstr>ГЕРЛЯНДЫ </vt:lpstr>
      <vt:lpstr>Презентация PowerPoint</vt:lpstr>
      <vt:lpstr>ЗВЕЗДА</vt:lpstr>
      <vt:lpstr>Презентация PowerPoint</vt:lpstr>
      <vt:lpstr>АНГЕЛ </vt:lpstr>
      <vt:lpstr>Что такое РОЖДЕСТВО? </vt:lpstr>
      <vt:lpstr>Презентация PowerPoint</vt:lpstr>
      <vt:lpstr>Презентация PowerPoint</vt:lpstr>
      <vt:lpstr>Презентация PowerPoint</vt:lpstr>
      <vt:lpstr>В о п р о с ы </vt:lpstr>
      <vt:lpstr>В о п р о с ы </vt:lpstr>
      <vt:lpstr>Презентация PowerPoint</vt:lpstr>
      <vt:lpstr>Презентация PowerPoint</vt:lpstr>
      <vt:lpstr>В о п р о с ы </vt:lpstr>
      <vt:lpstr>Презентация PowerPoint</vt:lpstr>
      <vt:lpstr>Презентация PowerPoint</vt:lpstr>
      <vt:lpstr>Презентация PowerPoint</vt:lpstr>
      <vt:lpstr>Куда был положен младенец? </vt:lpstr>
      <vt:lpstr>В о п р о с ы </vt:lpstr>
      <vt:lpstr>ТРАДИЦИИ НА РУСИ  </vt:lpstr>
      <vt:lpstr>ТРАДИЦИИ на руси</vt:lpstr>
      <vt:lpstr>Традиции на руси </vt:lpstr>
      <vt:lpstr>Традиции на Руси</vt:lpstr>
      <vt:lpstr>Традиции в России </vt:lpstr>
      <vt:lpstr>Словарик </vt:lpstr>
      <vt:lpstr>словарик</vt:lpstr>
      <vt:lpstr>М А Н Т Ы</vt:lpstr>
      <vt:lpstr>П е л ь м е н и </vt:lpstr>
      <vt:lpstr>В а р е н и к и </vt:lpstr>
      <vt:lpstr>Презентация PowerPoint</vt:lpstr>
      <vt:lpstr>С Уважением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Anna</dc:creator>
  <cp:lastModifiedBy>Anna</cp:lastModifiedBy>
  <cp:revision>32</cp:revision>
  <dcterms:created xsi:type="dcterms:W3CDTF">2013-12-14T15:42:28Z</dcterms:created>
  <dcterms:modified xsi:type="dcterms:W3CDTF">2013-12-15T22:05:34Z</dcterms:modified>
</cp:coreProperties>
</file>