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4" r:id="rId5"/>
    <p:sldId id="259" r:id="rId6"/>
    <p:sldId id="263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18.01.2014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9600" dirty="0" smtClean="0"/>
              <a:t>Глаголы</a:t>
            </a:r>
            <a:r>
              <a:rPr lang="ru-RU" dirty="0" smtClean="0"/>
              <a:t> </a:t>
            </a:r>
            <a:endParaRPr lang="cs-CZ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/>
              <a:t>Упражнение</a:t>
            </a:r>
            <a:endParaRPr lang="cs-CZ" sz="5400" b="1" i="1" dirty="0"/>
          </a:p>
        </p:txBody>
      </p:sp>
    </p:spTree>
    <p:extLst>
      <p:ext uri="{BB962C8B-B14F-4D97-AF65-F5344CB8AC3E}">
        <p14:creationId xmlns:p14="http://schemas.microsoft.com/office/powerpoint/2010/main" val="351381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/>
              <a:t>Проспрягайте глаголы</a:t>
            </a:r>
            <a:endParaRPr lang="cs-CZ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ru-RU" sz="4800" b="1" dirty="0" smtClean="0"/>
              <a:t>В настоящем времени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375497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959" y="404664"/>
            <a:ext cx="7200800" cy="590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367753" y="3933056"/>
            <a:ext cx="2520280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читать</a:t>
            </a:r>
            <a:endParaRPr lang="cs-CZ" sz="3200" b="1" dirty="0"/>
          </a:p>
        </p:txBody>
      </p:sp>
      <p:pic>
        <p:nvPicPr>
          <p:cNvPr id="1028" name="Picture 4" descr="C:\Users\Anna\Desktop\obrazky\0003-003-Knigi-chitat-skuki-ne-zna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905" y="1556791"/>
            <a:ext cx="1800973" cy="180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94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278" y="548680"/>
            <a:ext cx="7110122" cy="5835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 descr="C:\Users\Anna\Desktop\obrazky\i_0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21768"/>
            <a:ext cx="2160240" cy="176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1490223" y="4005064"/>
            <a:ext cx="230425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стелить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1946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277" y="548680"/>
            <a:ext cx="7182131" cy="589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459868" y="4094495"/>
            <a:ext cx="246406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работать</a:t>
            </a:r>
            <a:endParaRPr lang="cs-CZ" sz="2000" b="1" dirty="0"/>
          </a:p>
        </p:txBody>
      </p:sp>
      <p:pic>
        <p:nvPicPr>
          <p:cNvPr id="3076" name="Picture 4" descr="C:\Users\Anna\Desktop\obrazky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110" y="1628800"/>
            <a:ext cx="1951575" cy="1722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24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4264"/>
            <a:ext cx="7200800" cy="590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331640" y="4077072"/>
            <a:ext cx="252028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отдыхать</a:t>
            </a:r>
            <a:endParaRPr lang="cs-CZ" sz="2400" dirty="0"/>
          </a:p>
        </p:txBody>
      </p:sp>
      <p:pic>
        <p:nvPicPr>
          <p:cNvPr id="7171" name="Picture 3" descr="C:\Users\Anna\Desktop\obrazky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725" y="1628800"/>
            <a:ext cx="2128110" cy="168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80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278" y="548680"/>
            <a:ext cx="7182130" cy="5894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412923" y="4055667"/>
            <a:ext cx="244827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говорить</a:t>
            </a:r>
            <a:endParaRPr lang="cs-CZ" sz="2400" dirty="0"/>
          </a:p>
        </p:txBody>
      </p:sp>
      <p:pic>
        <p:nvPicPr>
          <p:cNvPr id="4100" name="Picture 4" descr="C:\Users\Anna\Desktop\obrazky\загруженное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61" y="1703161"/>
            <a:ext cx="1800595" cy="179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48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534" y="476672"/>
            <a:ext cx="719493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331640" y="4077072"/>
            <a:ext cx="244827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спешить</a:t>
            </a:r>
            <a:endParaRPr lang="cs-CZ" sz="2800" dirty="0"/>
          </a:p>
        </p:txBody>
      </p:sp>
      <p:pic>
        <p:nvPicPr>
          <p:cNvPr id="5124" name="Picture 4" descr="C:\Users\Anna\Desktop\obrazky\opazdyv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09834"/>
            <a:ext cx="2160240" cy="170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95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5168"/>
            <a:ext cx="7344816" cy="6027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187624" y="4077072"/>
            <a:ext cx="252028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кричать</a:t>
            </a:r>
            <a:endParaRPr lang="cs-CZ" sz="2800" dirty="0"/>
          </a:p>
        </p:txBody>
      </p:sp>
      <p:pic>
        <p:nvPicPr>
          <p:cNvPr id="6147" name="Picture 3" descr="C:\Users\Anna\Desktop\obrazky\c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361" y="1412776"/>
            <a:ext cx="181451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38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4264"/>
            <a:ext cx="7200800" cy="590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331640" y="4005064"/>
            <a:ext cx="2448272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брить</a:t>
            </a:r>
            <a:endParaRPr lang="cs-CZ" sz="3200" dirty="0"/>
          </a:p>
        </p:txBody>
      </p:sp>
      <p:pic>
        <p:nvPicPr>
          <p:cNvPr id="9219" name="Picture 3" descr="C:\Users\Anna\Desktop\obrazky\4c74d4171a6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60" y="1525100"/>
            <a:ext cx="2088231" cy="199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97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5169"/>
            <a:ext cx="7272808" cy="5968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259632" y="4005064"/>
            <a:ext cx="2448272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держать</a:t>
            </a:r>
            <a:endParaRPr lang="cs-CZ" sz="2800" dirty="0"/>
          </a:p>
        </p:txBody>
      </p:sp>
      <p:pic>
        <p:nvPicPr>
          <p:cNvPr id="10243" name="Picture 3" descr="C:\Users\Anna\Desktop\obrazky\13080882-n---n--n----n--n--n----n---n-noe--n-nf------n--n---n--n-n----nzn-n-n--n------n-------------n---no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133" y="149445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06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5169"/>
            <a:ext cx="7272808" cy="5968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331640" y="4005064"/>
            <a:ext cx="237626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уметь</a:t>
            </a:r>
            <a:endParaRPr lang="cs-CZ" sz="3200" dirty="0"/>
          </a:p>
        </p:txBody>
      </p:sp>
      <p:pic>
        <p:nvPicPr>
          <p:cNvPr id="11267" name="Picture 3" descr="C:\Users\Anna\Desktop\obrazky\Лидер-должен-уметь-говорить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87672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062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4264"/>
            <a:ext cx="7272808" cy="5968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331640" y="4149080"/>
            <a:ext cx="252028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звонить</a:t>
            </a:r>
            <a:endParaRPr lang="cs-CZ" sz="2800" dirty="0"/>
          </a:p>
        </p:txBody>
      </p:sp>
      <p:pic>
        <p:nvPicPr>
          <p:cNvPr id="12291" name="Picture 3" descr="C:\Users\Anna\Desktop\obrazky\0a02bd814fa195d3219910651084a1f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945" y="1607395"/>
            <a:ext cx="1937670" cy="189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77265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5169"/>
            <a:ext cx="7416824" cy="6086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259632" y="4077072"/>
            <a:ext cx="259228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прыгать</a:t>
            </a:r>
            <a:endParaRPr lang="cs-CZ" sz="2800" dirty="0"/>
          </a:p>
        </p:txBody>
      </p:sp>
      <p:pic>
        <p:nvPicPr>
          <p:cNvPr id="13315" name="Picture 3" descr="C:\Users\Anna\Desktop\obrazky\загруженное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307" y="1287519"/>
            <a:ext cx="1566938" cy="2312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712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Презентацию подготовила </a:t>
            </a:r>
            <a:br>
              <a:rPr lang="ru-RU" dirty="0" smtClean="0"/>
            </a:br>
            <a:r>
              <a:rPr lang="ru-RU" smtClean="0"/>
              <a:t>Аня Кузнецова </a:t>
            </a:r>
            <a:endParaRPr lang="cs-CZ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6" b="107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166821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55</TotalTime>
  <Words>21</Words>
  <Application>Microsoft Office PowerPoint</Application>
  <PresentationFormat>Экран (4:3)</PresentationFormat>
  <Paragraphs>17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Глаголы </vt:lpstr>
      <vt:lpstr>Проспрягайте глаголы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Презентацию подготовила  Аня Кузнецова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Глаголы </dc:title>
  <dc:creator>Anna</dc:creator>
  <cp:lastModifiedBy>Anna</cp:lastModifiedBy>
  <cp:revision>12</cp:revision>
  <dcterms:created xsi:type="dcterms:W3CDTF">2014-01-18T22:43:19Z</dcterms:created>
  <dcterms:modified xsi:type="dcterms:W3CDTF">2014-01-18T23:43:13Z</dcterms:modified>
</cp:coreProperties>
</file>