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1596" y="-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19.01.2014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8000" dirty="0" smtClean="0"/>
              <a:t>ГЛАГОЛЫ</a:t>
            </a:r>
            <a:endParaRPr lang="cs-CZ" sz="8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/>
              <a:t>УПРАЖНЕНИЕ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41711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/>
              <a:t>ВСТАВЬ ГЛАГОЛЫ </a:t>
            </a:r>
            <a:endParaRPr lang="cs-CZ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/>
              <a:t>ПО РИСУНКУ 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382920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678" y="1100921"/>
            <a:ext cx="9244678" cy="4344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Anna\Desktop\obrazky\121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65" y="2048579"/>
            <a:ext cx="3111005" cy="2101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83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697" y="926588"/>
            <a:ext cx="9281543" cy="4158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Anna\Desktop\obrazky\1387445715_fv2ttku1syoy3q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26792"/>
            <a:ext cx="2721384" cy="335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96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12776"/>
            <a:ext cx="9125208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Anna\Desktop\obrazky\images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12876"/>
            <a:ext cx="3159351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164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8964488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Users\Anna\Desktop\obrazky\rybak_udochka_kompositsiy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12876"/>
            <a:ext cx="3123090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677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12" y="1628800"/>
            <a:ext cx="8842584" cy="3635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C:\Users\Anna\Desktop\obrazky\images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2438653"/>
            <a:ext cx="3047022" cy="210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1026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3269"/>
            <a:ext cx="8928992" cy="3671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 descr="C:\Users\Anna\Desktop\obrazky\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16832"/>
            <a:ext cx="20522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6059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93269"/>
            <a:ext cx="9036496" cy="3715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 descr="C:\Users\Anna\Desktop\obrazky\10091843-n-------n----n---n-n--n---------no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72" y="2304935"/>
            <a:ext cx="2952328" cy="2273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18659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2880"/>
            <a:ext cx="8945694" cy="3678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 descr="C:\Users\Anna\Desktop\obrazky\large_Article.Bez_imen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3030362" cy="208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0022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93270"/>
            <a:ext cx="8928992" cy="3671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 descr="C:\Users\Anna\Desktop\obrazky\загруженное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96852"/>
            <a:ext cx="266429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84410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93270"/>
            <a:ext cx="9017704" cy="3707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 descr="C:\Users\Anna\Desktop\obrazky\kak-fotografirovat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57162"/>
            <a:ext cx="2970230" cy="198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3454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49066"/>
            <a:ext cx="9125208" cy="3752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 descr="C:\Users\Anna\Desktop\obrazky\novyy_god_podarki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69658"/>
            <a:ext cx="3039709" cy="2602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736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93270"/>
            <a:ext cx="9017704" cy="3707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 descr="C:\Users\Anna\Desktop\obrazky\images 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82375"/>
            <a:ext cx="2599176" cy="272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75828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4000" dirty="0" smtClean="0"/>
              <a:t>Аня Кузнецова</a:t>
            </a:r>
            <a:endParaRPr lang="cs-CZ" sz="4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dirty="0" smtClean="0"/>
              <a:t>Презентацию подготовила </a:t>
            </a:r>
            <a:r>
              <a:rPr lang="ru-RU" dirty="0" smtClean="0"/>
              <a:t/>
            </a:r>
            <a:br>
              <a:rPr lang="ru-RU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9637692"/>
      </p:ext>
    </p:extLst>
  </p:cSld>
  <p:clrMapOvr>
    <a:masterClrMapping/>
  </p:clrMapOvr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28</TotalTime>
  <Words>10</Words>
  <Application>Microsoft Office PowerPoint</Application>
  <PresentationFormat>Экран (4:3)</PresentationFormat>
  <Paragraphs>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Паркет</vt:lpstr>
      <vt:lpstr>ГЛАГОЛЫ</vt:lpstr>
      <vt:lpstr>ВСТАВЬ ГЛАГОЛЫ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Презентацию подготовила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Anna</dc:creator>
  <cp:lastModifiedBy>Anna</cp:lastModifiedBy>
  <cp:revision>8</cp:revision>
  <dcterms:created xsi:type="dcterms:W3CDTF">2014-01-19T00:14:03Z</dcterms:created>
  <dcterms:modified xsi:type="dcterms:W3CDTF">2014-01-19T00:51:19Z</dcterms:modified>
</cp:coreProperties>
</file>