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6" r:id="rId9"/>
    <p:sldId id="27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74" autoAdjust="0"/>
    <p:restoredTop sz="94660"/>
  </p:normalViewPr>
  <p:slideViewPr>
    <p:cSldViewPr>
      <p:cViewPr varScale="1">
        <p:scale>
          <a:sx n="74" d="100"/>
          <a:sy n="74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2DC2E-C571-432F-976A-A3190B26AAF1}" type="datetimeFigureOut">
              <a:rPr lang="cs-CZ" smtClean="0"/>
              <a:t>21. 6. 2014</a:t>
            </a:fld>
            <a:endParaRPr lang="cs-CZ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cs-C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0746EF-1830-4DF5-9DD2-908CF504B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397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746EF-1830-4DF5-9DD2-908CF504B70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638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Александр Грин 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707" y="1447800"/>
            <a:ext cx="3635785" cy="4572000"/>
          </a:xfrm>
        </p:spPr>
      </p:pic>
    </p:spTree>
    <p:extLst>
      <p:ext uri="{BB962C8B-B14F-4D97-AF65-F5344CB8AC3E}">
        <p14:creationId xmlns:p14="http://schemas.microsoft.com/office/powerpoint/2010/main" val="299248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452" y="548680"/>
            <a:ext cx="3867803" cy="5832647"/>
          </a:xfrm>
        </p:spPr>
      </p:pic>
    </p:spTree>
    <p:extLst>
      <p:ext uri="{BB962C8B-B14F-4D97-AF65-F5344CB8AC3E}">
        <p14:creationId xmlns:p14="http://schemas.microsoft.com/office/powerpoint/2010/main" val="107558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085184"/>
            <a:ext cx="7626424" cy="1440160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На берегу тёплого моря жила маленькая девочка. Звали её </a:t>
            </a:r>
            <a:r>
              <a:rPr lang="ru-RU" sz="2000" b="1" dirty="0" err="1" smtClean="0">
                <a:latin typeface="Arial Narrow" pitchFamily="34" charset="0"/>
              </a:rPr>
              <a:t>Ассоль</a:t>
            </a:r>
            <a:r>
              <a:rPr lang="ru-RU" sz="2000" b="1" dirty="0" smtClean="0">
                <a:latin typeface="Arial Narrow" pitchFamily="34" charset="0"/>
              </a:rPr>
              <a:t>. Жила она с отцом-моряком. Ведь мама её умерла очень давно. Чтобы заработать немного денег,  бывший моряк делал  детские игрушки и продавал их . А своей дочери рассказывал интересные истории о дальних  странах. </a:t>
            </a:r>
            <a:endParaRPr lang="cs-CZ" sz="2000" b="1" dirty="0">
              <a:latin typeface="Arial Narrow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772400" cy="3972560"/>
          </a:xfrm>
        </p:spPr>
      </p:pic>
    </p:spTree>
    <p:extLst>
      <p:ext uri="{BB962C8B-B14F-4D97-AF65-F5344CB8AC3E}">
        <p14:creationId xmlns:p14="http://schemas.microsoft.com/office/powerpoint/2010/main" val="108478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725144"/>
            <a:ext cx="7272808" cy="151216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Однажды отец сделал игрушку-корабль с алыми парусами. Он был такой необычный и красивый, что девочка не хотела с ним расставаться. По дороге </a:t>
            </a:r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Асоль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встретила старика-волшебника по имени </a:t>
            </a:r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Эгль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.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03592"/>
            <a:ext cx="7344816" cy="3933519"/>
          </a:xfrm>
        </p:spPr>
      </p:pic>
    </p:spTree>
    <p:extLst>
      <p:ext uri="{BB962C8B-B14F-4D97-AF65-F5344CB8AC3E}">
        <p14:creationId xmlns:p14="http://schemas.microsoft.com/office/powerpoint/2010/main" val="337195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900550"/>
            <a:ext cx="7258000" cy="1480778"/>
          </a:xfrm>
        </p:spPr>
        <p:txBody>
          <a:bodyPr/>
          <a:lstStyle/>
          <a:p>
            <a:r>
              <a:rPr lang="ru-RU" sz="2000" b="1" dirty="0" smtClean="0"/>
              <a:t>«Когда ты вырастишь за тобой приплывёт белый корабль с алыми парусами и молодой, красивый, добрый принц. Заберёт тебя отсюда. Алые паруса увезут тебя в добрую страну где не будет слёз и печали, а только смех и радость.» – сказал ей волшебник.</a:t>
            </a:r>
            <a:endParaRPr lang="cs-CZ" sz="20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 flipV="1">
            <a:off x="914400" y="6131625"/>
            <a:ext cx="7315200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67" b="160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3659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941168"/>
            <a:ext cx="8064896" cy="1368152"/>
          </a:xfrm>
        </p:spPr>
        <p:txBody>
          <a:bodyPr/>
          <a:lstStyle/>
          <a:p>
            <a:r>
              <a:rPr lang="ru-RU" b="1" dirty="0" err="1" smtClean="0"/>
              <a:t>Асоль</a:t>
            </a:r>
            <a:r>
              <a:rPr lang="ru-RU" b="1" dirty="0" smtClean="0"/>
              <a:t> поверила старику и начала ждать своего принца. Каждый день она приходила на берег моря и искала корабль с алыми парусами.  </a:t>
            </a:r>
            <a:endParaRPr lang="cs-CZ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 flipV="1">
            <a:off x="395536" y="4365105"/>
            <a:ext cx="8064896" cy="57606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4" b="473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637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900550"/>
            <a:ext cx="8064896" cy="1264754"/>
          </a:xfrm>
        </p:spPr>
        <p:txBody>
          <a:bodyPr/>
          <a:lstStyle/>
          <a:p>
            <a:r>
              <a:rPr lang="ru-RU" b="1" dirty="0" smtClean="0"/>
              <a:t>А жители городка, где жила девочка, смеялись над ней и говорили: «Глупая, ах какая глупая девчонка!» </a:t>
            </a:r>
            <a:endParaRPr lang="cs-CZ" b="1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" b="131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1093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900550"/>
            <a:ext cx="8640960" cy="1624794"/>
          </a:xfrm>
        </p:spPr>
        <p:txBody>
          <a:bodyPr/>
          <a:lstStyle/>
          <a:p>
            <a:r>
              <a:rPr lang="ru-RU" b="1" dirty="0" smtClean="0"/>
              <a:t>И в один прекрасный день он всё таки приплыл. Именно тот белый корабль с алыми парусами. </a:t>
            </a:r>
            <a:endParaRPr lang="cs-CZ" b="1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44" b="1654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5148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900550"/>
            <a:ext cx="8496944" cy="1480778"/>
          </a:xfrm>
        </p:spPr>
        <p:txBody>
          <a:bodyPr/>
          <a:lstStyle/>
          <a:p>
            <a:r>
              <a:rPr lang="ru-RU" b="1" dirty="0" smtClean="0"/>
              <a:t>Добрый принц сказал: «Я долго искал тебя. Я приплыл, чтобы забрать тебя в страну счастья и радости.» </a:t>
            </a:r>
            <a:endParaRPr lang="cs-CZ" b="1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67" b="160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6399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79</TotalTime>
  <Words>217</Words>
  <Application>Microsoft Office PowerPoint</Application>
  <PresentationFormat>Экран (4:3)</PresentationFormat>
  <Paragraphs>9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Справедливость</vt:lpstr>
      <vt:lpstr>Александр Грин </vt:lpstr>
      <vt:lpstr>Презентация PowerPoint</vt:lpstr>
      <vt:lpstr>На берегу тёплого моря жила маленькая девочка. Звали её Ассоль. Жила она с отцом-моряком. Ведь мама её умерла очень давно. Чтобы заработать немного денег,  бывший моряк делал  детские игрушки и продавал их . А своей дочери рассказывал интересные истории о дальних  странах. </vt:lpstr>
      <vt:lpstr>Однажды отец сделал игрушку-корабль с алыми парусами. Он был такой необычный и красивый, что девочка не хотела с ним расставаться. По дороге Асоль встретила старика-волшебника по имени Эгль. </vt:lpstr>
      <vt:lpstr>«Когда ты вырастишь за тобой приплывёт белый корабль с алыми парусами и молодой, красивый, добрый принц. Заберёт тебя отсюда. Алые паруса увезут тебя в добрую страну где не будет слёз и печали, а только смех и радость.» – сказал ей волшебник.</vt:lpstr>
      <vt:lpstr>Асоль поверила старику и начала ждать своего принца. Каждый день она приходила на берег моря и искала корабль с алыми парусами.  </vt:lpstr>
      <vt:lpstr>А жители городка, где жила девочка, смеялись над ней и говорили: «Глупая, ах какая глупая девчонка!» </vt:lpstr>
      <vt:lpstr>И в один прекрасный день он всё таки приплыл. Именно тот белый корабль с алыми парусами. </vt:lpstr>
      <vt:lpstr>Добрый принц сказал: «Я долго искал тебя. Я приплыл, чтобы забрать тебя в страну счастья и радости.»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Александр Грин </dc:title>
  <dc:creator>Anna</dc:creator>
  <cp:lastModifiedBy>Anna</cp:lastModifiedBy>
  <cp:revision>13</cp:revision>
  <dcterms:created xsi:type="dcterms:W3CDTF">2014-06-21T15:04:03Z</dcterms:created>
  <dcterms:modified xsi:type="dcterms:W3CDTF">2014-06-21T20:29:32Z</dcterms:modified>
</cp:coreProperties>
</file>